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media/image1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_rels/slide1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</p:sldMasterIdLst>
  <p:sldIdLst>
    <p:sldId id="256" r:id="rId19"/>
  </p:sldIdLst>
  <p:sldSz cx="9144000" cy="51435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" Target="slides/slide1.xml"/><Relationship Id="rId2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CC5DDB9-BA74-4E23-BE71-4A6F9966D0AC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940E3497-0B91-46AD-88BC-78234A8F6181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1ACD1059-606B-429C-98D7-DD43E2B4A822}" type="slidenum">
              <a:t>&lt;#&gt;</a:t>
            </a:fld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944B1F16-344F-409D-BE64-0AB61F4226C1}" type="slidenum">
              <a:t>&lt;#&gt;</a:t>
            </a:fld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_AND_BOD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3"/>
          </p:nvPr>
        </p:nvSpPr>
        <p:spPr/>
        <p:txBody>
          <a:bodyPr/>
          <a:p>
            <a:fld id="{7394D4BB-DF80-434C-83B7-6F8373B992FA}" type="slidenum">
              <a:t>&lt;#&gt;</a:t>
            </a:fld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_AND_BODY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6538EB5B-8958-48FB-9C05-F6A8A2C62231}" type="slidenum">
              <a:t>&lt;#&gt;</a:t>
            </a:fld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EB450F50-8F78-4DD0-9B92-4A9C3B5A02DE}" type="slidenum">
              <a:t>&lt;#&gt;</a:t>
            </a:fld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CE500514-61C0-46A7-A70A-CC352824CE5F}" type="slidenum">
              <a:t>&lt;#&gt;</a:t>
            </a:fld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F5A05A5C-08AA-4F64-83F6-6F302C7CA0DF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B3B9399-7D5C-4E0D-9B9B-49962FB7EEE1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C3DA486-E264-4C7A-BFB8-23E6F95EC7CA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693E4BBB-8FF6-4F02-8510-40F45AA148BE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2CF34E9-B096-4260-91E7-F72E275FA932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1E1531C-0FA1-4360-B021-0532542307AE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_HEA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8323A88D-F31B-4D59-B23C-FE5B7FA64288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_HEAD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DB8CC85-9107-426F-89F2-8F13C6A7DFE0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OBJEC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9486C58-E755-4A0C-A09A-35E531E58737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Google Shape;10;p2" descr=""/>
          <p:cNvPicPr/>
          <p:nvPr/>
        </p:nvPicPr>
        <p:blipFill>
          <a:blip r:embed="rId2"/>
          <a:srcRect l="0" t="3054" r="0" b="0"/>
          <a:stretch/>
        </p:blipFill>
        <p:spPr>
          <a:xfrm>
            <a:off x="0" y="487800"/>
            <a:ext cx="9142920" cy="4654800"/>
          </a:xfrm>
          <a:prstGeom prst="rect">
            <a:avLst/>
          </a:prstGeom>
          <a:ln w="0">
            <a:noFill/>
          </a:ln>
        </p:spPr>
      </p:pic>
      <p:sp>
        <p:nvSpPr>
          <p:cNvPr id="1" name="Google Shape;11;p2"/>
          <p:cNvSpPr/>
          <p:nvPr/>
        </p:nvSpPr>
        <p:spPr>
          <a:xfrm>
            <a:off x="0" y="0"/>
            <a:ext cx="9142920" cy="48672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" name="Google Shape;12;p2"/>
          <p:cNvGrpSpPr/>
          <p:nvPr/>
        </p:nvGrpSpPr>
        <p:grpSpPr>
          <a:xfrm>
            <a:off x="530280" y="1206360"/>
            <a:ext cx="1342080" cy="16560"/>
            <a:chOff x="530280" y="1206360"/>
            <a:chExt cx="1342080" cy="16560"/>
          </a:xfrm>
        </p:grpSpPr>
        <p:sp>
          <p:nvSpPr>
            <p:cNvPr id="3" name="Google Shape;13;p2"/>
            <p:cNvSpPr/>
            <p:nvPr/>
          </p:nvSpPr>
          <p:spPr>
            <a:xfrm rot="16200000">
              <a:off x="1380600" y="731160"/>
              <a:ext cx="16560" cy="966600"/>
            </a:xfrm>
            <a:prstGeom prst="rect">
              <a:avLst/>
            </a:prstGeom>
            <a:solidFill>
              <a:srgbClr val="da6c2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pt-BR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" name="Google Shape;14;p2"/>
            <p:cNvSpPr/>
            <p:nvPr/>
          </p:nvSpPr>
          <p:spPr>
            <a:xfrm rot="16200000">
              <a:off x="1009440" y="727200"/>
              <a:ext cx="16560" cy="974880"/>
            </a:xfrm>
            <a:prstGeom prst="rect">
              <a:avLst/>
            </a:prstGeom>
            <a:solidFill>
              <a:srgbClr val="d415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pt-BR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5" name="Google Shape;18;p2"/>
          <p:cNvSpPr/>
          <p:nvPr/>
        </p:nvSpPr>
        <p:spPr>
          <a:xfrm>
            <a:off x="180000" y="78480"/>
            <a:ext cx="3216240" cy="3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800" spc="-1" strike="noStrike">
                <a:solidFill>
                  <a:srgbClr val="000000"/>
                </a:solidFill>
                <a:latin typeface="Raleway"/>
                <a:ea typeface="Raleway"/>
              </a:rPr>
              <a:t>IFC | Organograma 2024</a:t>
            </a:r>
            <a:endParaRPr b="0" lang="pt-BR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Google Shape;19;p2"/>
          <p:cNvSpPr/>
          <p:nvPr/>
        </p:nvSpPr>
        <p:spPr>
          <a:xfrm>
            <a:off x="7882560" y="78480"/>
            <a:ext cx="1036440" cy="3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pt-BR" sz="800" spc="-1" strike="noStrike">
                <a:solidFill>
                  <a:srgbClr val="000000"/>
                </a:solidFill>
                <a:latin typeface="Raleway"/>
                <a:ea typeface="Raleway"/>
              </a:rPr>
              <a:t>Versão 01.2024</a:t>
            </a:r>
            <a:endParaRPr b="0" lang="pt-BR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ldNum" idx="1"/>
          </p:nvPr>
        </p:nvSpPr>
        <p:spPr>
          <a:xfrm>
            <a:off x="8536320" y="4749840"/>
            <a:ext cx="547560" cy="39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t-BR" sz="1000" spc="-1" strike="noStrike">
                <a:solidFill>
                  <a:schemeClr val="accent1"/>
                </a:solidFill>
                <a:latin typeface="Lato"/>
                <a:ea typeface="Lat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F9F62C6-DF08-4DCC-8D17-71D12E765F8C}" type="slidenum">
              <a:rPr b="0" lang="pt-BR" sz="1000" spc="-1" strike="noStrike">
                <a:solidFill>
                  <a:schemeClr val="accent1"/>
                </a:solidFill>
                <a:latin typeface="Lato"/>
                <a:ea typeface="Lato"/>
              </a:rPr>
              <a:t>1</a:t>
            </a:fld>
            <a:endParaRPr b="0" lang="pt-BR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21;p3" descr=""/>
          <p:cNvPicPr/>
          <p:nvPr/>
        </p:nvPicPr>
        <p:blipFill>
          <a:blip r:embed="rId2"/>
          <a:srcRect l="0" t="3054" r="0" b="0"/>
          <a:stretch/>
        </p:blipFill>
        <p:spPr>
          <a:xfrm>
            <a:off x="0" y="487800"/>
            <a:ext cx="9142920" cy="4654800"/>
          </a:xfrm>
          <a:prstGeom prst="rect">
            <a:avLst/>
          </a:prstGeom>
          <a:ln w="0">
            <a:noFill/>
          </a:ln>
        </p:spPr>
      </p:pic>
      <p:sp>
        <p:nvSpPr>
          <p:cNvPr id="40" name="Google Shape;22;p3"/>
          <p:cNvSpPr/>
          <p:nvPr/>
        </p:nvSpPr>
        <p:spPr>
          <a:xfrm>
            <a:off x="0" y="0"/>
            <a:ext cx="9142920" cy="48672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1" name="Google Shape;23;p3"/>
          <p:cNvGrpSpPr/>
          <p:nvPr/>
        </p:nvGrpSpPr>
        <p:grpSpPr>
          <a:xfrm>
            <a:off x="530280" y="1206360"/>
            <a:ext cx="1342080" cy="16560"/>
            <a:chOff x="530280" y="1206360"/>
            <a:chExt cx="1342080" cy="16560"/>
          </a:xfrm>
        </p:grpSpPr>
        <p:sp>
          <p:nvSpPr>
            <p:cNvPr id="42" name="Google Shape;24;p3"/>
            <p:cNvSpPr/>
            <p:nvPr/>
          </p:nvSpPr>
          <p:spPr>
            <a:xfrm rot="16200000">
              <a:off x="1380600" y="731160"/>
              <a:ext cx="16560" cy="966600"/>
            </a:xfrm>
            <a:prstGeom prst="rect">
              <a:avLst/>
            </a:prstGeom>
            <a:solidFill>
              <a:srgbClr val="78b93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pt-BR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" name="Google Shape;25;p3"/>
            <p:cNvSpPr/>
            <p:nvPr/>
          </p:nvSpPr>
          <p:spPr>
            <a:xfrm rot="16200000">
              <a:off x="1009440" y="727200"/>
              <a:ext cx="16560" cy="974880"/>
            </a:xfrm>
            <a:prstGeom prst="rect">
              <a:avLst/>
            </a:prstGeom>
            <a:solidFill>
              <a:srgbClr val="34833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pt-BR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44" name="Google Shape;29;p3"/>
          <p:cNvSpPr/>
          <p:nvPr/>
        </p:nvSpPr>
        <p:spPr>
          <a:xfrm>
            <a:off x="180000" y="78480"/>
            <a:ext cx="3216240" cy="3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800" spc="-1" strike="noStrike">
                <a:solidFill>
                  <a:srgbClr val="000000"/>
                </a:solidFill>
                <a:latin typeface="Raleway"/>
                <a:ea typeface="Raleway"/>
              </a:rPr>
              <a:t>IFC | Organograma 2024</a:t>
            </a:r>
            <a:endParaRPr b="0" lang="pt-BR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Google Shape;30;p3"/>
          <p:cNvSpPr/>
          <p:nvPr/>
        </p:nvSpPr>
        <p:spPr>
          <a:xfrm>
            <a:off x="7882560" y="78480"/>
            <a:ext cx="1036440" cy="3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pt-BR" sz="800" spc="-1" strike="noStrike">
                <a:solidFill>
                  <a:srgbClr val="000000"/>
                </a:solidFill>
                <a:latin typeface="Raleway"/>
                <a:ea typeface="Raleway"/>
              </a:rPr>
              <a:t>Versão 01.2024</a:t>
            </a:r>
            <a:endParaRPr b="0" lang="pt-BR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1"/>
          <p:cNvSpPr>
            <a:spLocks noGrp="1"/>
          </p:cNvSpPr>
          <p:nvPr>
            <p:ph type="sldNum" idx="10"/>
          </p:nvPr>
        </p:nvSpPr>
        <p:spPr>
          <a:xfrm>
            <a:off x="8536320" y="4749840"/>
            <a:ext cx="547560" cy="39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t-BR" sz="1000" spc="-1" strike="noStrike">
                <a:solidFill>
                  <a:schemeClr val="accent1"/>
                </a:solidFill>
                <a:latin typeface="Lato"/>
                <a:ea typeface="Lat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5F7BC73-D384-4E68-80AE-3FE099ED51D7}" type="slidenum">
              <a:rPr b="0" lang="pt-BR" sz="1000" spc="-1" strike="noStrike">
                <a:solidFill>
                  <a:schemeClr val="accent1"/>
                </a:solidFill>
                <a:latin typeface="Lato"/>
                <a:ea typeface="Lato"/>
              </a:rPr>
              <a:t>&lt;número&gt;</a:t>
            </a:fld>
            <a:endParaRPr b="0" lang="pt-BR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483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32;p4"/>
          <p:cNvGrpSpPr/>
          <p:nvPr/>
        </p:nvGrpSpPr>
        <p:grpSpPr>
          <a:xfrm>
            <a:off x="530280" y="1206360"/>
            <a:ext cx="1342080" cy="16560"/>
            <a:chOff x="530280" y="1206360"/>
            <a:chExt cx="1342080" cy="16560"/>
          </a:xfrm>
        </p:grpSpPr>
        <p:sp>
          <p:nvSpPr>
            <p:cNvPr id="48" name="Google Shape;33;p4"/>
            <p:cNvSpPr/>
            <p:nvPr/>
          </p:nvSpPr>
          <p:spPr>
            <a:xfrm rot="16200000">
              <a:off x="1380600" y="731160"/>
              <a:ext cx="16560" cy="966600"/>
            </a:xfrm>
            <a:prstGeom prst="rect">
              <a:avLst/>
            </a:prstGeom>
            <a:solidFill>
              <a:srgbClr val="da6c2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pt-BR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" name="Google Shape;34;p4"/>
            <p:cNvSpPr/>
            <p:nvPr/>
          </p:nvSpPr>
          <p:spPr>
            <a:xfrm rot="16200000">
              <a:off x="1009440" y="727200"/>
              <a:ext cx="16560" cy="974880"/>
            </a:xfrm>
            <a:prstGeom prst="rect">
              <a:avLst/>
            </a:prstGeom>
            <a:solidFill>
              <a:srgbClr val="d415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pt-BR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50" name="PlaceHolder 1"/>
          <p:cNvSpPr>
            <a:spLocks noGrp="1"/>
          </p:cNvSpPr>
          <p:nvPr>
            <p:ph type="sldNum" idx="11"/>
          </p:nvPr>
        </p:nvSpPr>
        <p:spPr>
          <a:xfrm>
            <a:off x="8536320" y="4749840"/>
            <a:ext cx="547560" cy="39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t-BR" sz="1000" spc="-1" strike="noStrike">
                <a:solidFill>
                  <a:schemeClr val="lt1"/>
                </a:solidFill>
                <a:latin typeface="Lato"/>
                <a:ea typeface="Lat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C550208-19C8-4F5E-8FCC-31D8ED62C48D}" type="slidenum">
              <a:rPr b="0" lang="pt-BR" sz="1000" spc="-1" strike="noStrike">
                <a:solidFill>
                  <a:schemeClr val="lt1"/>
                </a:solidFill>
                <a:latin typeface="Lato"/>
                <a:ea typeface="Lato"/>
              </a:rPr>
              <a:t>&lt;número&gt;</a:t>
            </a:fld>
            <a:endParaRPr b="0" lang="pt-BR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38;p5" descr=""/>
          <p:cNvPicPr/>
          <p:nvPr/>
        </p:nvPicPr>
        <p:blipFill>
          <a:blip r:embed="rId2"/>
          <a:srcRect l="0" t="3054" r="0" b="0"/>
          <a:stretch/>
        </p:blipFill>
        <p:spPr>
          <a:xfrm>
            <a:off x="0" y="617400"/>
            <a:ext cx="9142920" cy="4525560"/>
          </a:xfrm>
          <a:prstGeom prst="rect">
            <a:avLst/>
          </a:prstGeom>
          <a:ln w="0">
            <a:noFill/>
          </a:ln>
        </p:spPr>
      </p:pic>
      <p:sp>
        <p:nvSpPr>
          <p:cNvPr id="52" name="Google Shape;39;p5"/>
          <p:cNvSpPr/>
          <p:nvPr/>
        </p:nvSpPr>
        <p:spPr>
          <a:xfrm>
            <a:off x="0" y="0"/>
            <a:ext cx="9142920" cy="48672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3" name="Google Shape;40;p5"/>
          <p:cNvGrpSpPr/>
          <p:nvPr/>
        </p:nvGrpSpPr>
        <p:grpSpPr>
          <a:xfrm>
            <a:off x="530280" y="1206360"/>
            <a:ext cx="1342080" cy="16560"/>
            <a:chOff x="530280" y="1206360"/>
            <a:chExt cx="1342080" cy="16560"/>
          </a:xfrm>
        </p:grpSpPr>
        <p:sp>
          <p:nvSpPr>
            <p:cNvPr id="54" name="Google Shape;41;p5"/>
            <p:cNvSpPr/>
            <p:nvPr/>
          </p:nvSpPr>
          <p:spPr>
            <a:xfrm rot="16200000">
              <a:off x="1380600" y="731160"/>
              <a:ext cx="16560" cy="966600"/>
            </a:xfrm>
            <a:prstGeom prst="rect">
              <a:avLst/>
            </a:prstGeom>
            <a:solidFill>
              <a:srgbClr val="78b93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pt-BR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" name="Google Shape;42;p5"/>
            <p:cNvSpPr/>
            <p:nvPr/>
          </p:nvSpPr>
          <p:spPr>
            <a:xfrm rot="16200000">
              <a:off x="1009440" y="727200"/>
              <a:ext cx="16560" cy="974880"/>
            </a:xfrm>
            <a:prstGeom prst="rect">
              <a:avLst/>
            </a:prstGeom>
            <a:solidFill>
              <a:srgbClr val="34833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pt-BR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56" name="Google Shape;46;p5"/>
          <p:cNvSpPr/>
          <p:nvPr/>
        </p:nvSpPr>
        <p:spPr>
          <a:xfrm>
            <a:off x="180000" y="78480"/>
            <a:ext cx="3216240" cy="3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800" spc="-1" strike="noStrike">
                <a:solidFill>
                  <a:schemeClr val="lt1"/>
                </a:solidFill>
                <a:latin typeface="Raleway"/>
                <a:ea typeface="Raleway"/>
              </a:rPr>
              <a:t>IFC | Organograma 2024</a:t>
            </a:r>
            <a:endParaRPr b="0" lang="pt-BR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Google Shape;47;p5"/>
          <p:cNvSpPr/>
          <p:nvPr/>
        </p:nvSpPr>
        <p:spPr>
          <a:xfrm>
            <a:off x="7882560" y="78480"/>
            <a:ext cx="1036440" cy="3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pt-BR" sz="800" spc="-1" strike="noStrike">
                <a:solidFill>
                  <a:schemeClr val="lt1"/>
                </a:solidFill>
                <a:latin typeface="Raleway"/>
                <a:ea typeface="Raleway"/>
              </a:rPr>
              <a:t>Versão 01.2024</a:t>
            </a:r>
            <a:endParaRPr b="0" lang="pt-BR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sldNum" idx="12"/>
          </p:nvPr>
        </p:nvSpPr>
        <p:spPr>
          <a:xfrm>
            <a:off x="8536320" y="4749840"/>
            <a:ext cx="547560" cy="39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t-BR" sz="1000" spc="-1" strike="noStrike">
                <a:solidFill>
                  <a:schemeClr val="accent1"/>
                </a:solidFill>
                <a:latin typeface="Lato"/>
                <a:ea typeface="Lat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F40B906-9EA2-491F-A37F-E4BDD74A1ED0}" type="slidenum">
              <a:rPr b="0" lang="pt-BR" sz="1000" spc="-1" strike="noStrike">
                <a:solidFill>
                  <a:schemeClr val="accent1"/>
                </a:solidFill>
                <a:latin typeface="Lato"/>
                <a:ea typeface="Lato"/>
              </a:rPr>
              <a:t>&lt;número&gt;</a:t>
            </a:fld>
            <a:endParaRPr b="0" lang="pt-BR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3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49;p6" descr=""/>
          <p:cNvPicPr/>
          <p:nvPr/>
        </p:nvPicPr>
        <p:blipFill>
          <a:blip r:embed="rId2"/>
          <a:srcRect l="0" t="3054" r="0" b="0"/>
          <a:stretch/>
        </p:blipFill>
        <p:spPr>
          <a:xfrm>
            <a:off x="0" y="617400"/>
            <a:ext cx="9142920" cy="4525560"/>
          </a:xfrm>
          <a:prstGeom prst="rect">
            <a:avLst/>
          </a:prstGeom>
          <a:ln w="0">
            <a:noFill/>
          </a:ln>
        </p:spPr>
      </p:pic>
      <p:sp>
        <p:nvSpPr>
          <p:cNvPr id="64" name="Google Shape;50;p6"/>
          <p:cNvSpPr/>
          <p:nvPr/>
        </p:nvSpPr>
        <p:spPr>
          <a:xfrm>
            <a:off x="0" y="0"/>
            <a:ext cx="9142920" cy="48672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Google Shape;53;p6"/>
          <p:cNvSpPr/>
          <p:nvPr/>
        </p:nvSpPr>
        <p:spPr>
          <a:xfrm>
            <a:off x="180000" y="78480"/>
            <a:ext cx="3216240" cy="3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800" spc="-1" strike="noStrike">
                <a:solidFill>
                  <a:schemeClr val="lt1"/>
                </a:solidFill>
                <a:latin typeface="Raleway"/>
                <a:ea typeface="Raleway"/>
              </a:rPr>
              <a:t>IFC | Organograma 2024</a:t>
            </a:r>
            <a:endParaRPr b="0" lang="pt-BR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Google Shape;54;p6"/>
          <p:cNvSpPr/>
          <p:nvPr/>
        </p:nvSpPr>
        <p:spPr>
          <a:xfrm>
            <a:off x="7882560" y="78480"/>
            <a:ext cx="1036440" cy="3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pt-BR" sz="800" spc="-1" strike="noStrike">
                <a:solidFill>
                  <a:schemeClr val="lt1"/>
                </a:solidFill>
                <a:latin typeface="Raleway"/>
                <a:ea typeface="Raleway"/>
              </a:rPr>
              <a:t>Versão 01.2024</a:t>
            </a:r>
            <a:endParaRPr b="0" lang="pt-BR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1"/>
          <p:cNvSpPr>
            <a:spLocks noGrp="1"/>
          </p:cNvSpPr>
          <p:nvPr>
            <p:ph type="sldNum" idx="13"/>
          </p:nvPr>
        </p:nvSpPr>
        <p:spPr>
          <a:xfrm>
            <a:off x="8536320" y="4749840"/>
            <a:ext cx="547560" cy="39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t-BR" sz="1000" spc="-1" strike="noStrike">
                <a:solidFill>
                  <a:schemeClr val="accent1"/>
                </a:solidFill>
                <a:latin typeface="Lato"/>
                <a:ea typeface="Lat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78581EA-9D06-4129-ACD8-F14E8BE7BA65}" type="slidenum">
              <a:rPr b="0" lang="pt-BR" sz="1000" spc="-1" strike="noStrike">
                <a:solidFill>
                  <a:schemeClr val="accent1"/>
                </a:solidFill>
                <a:latin typeface="Lato"/>
                <a:ea typeface="Lato"/>
              </a:rPr>
              <a:t>&lt;número&gt;</a:t>
            </a:fld>
            <a:endParaRPr b="0" lang="pt-BR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3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8b93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56;p7"/>
          <p:cNvSpPr/>
          <p:nvPr/>
        </p:nvSpPr>
        <p:spPr>
          <a:xfrm>
            <a:off x="0" y="0"/>
            <a:ext cx="9142920" cy="486720"/>
          </a:xfrm>
          <a:prstGeom prst="rect">
            <a:avLst/>
          </a:prstGeom>
          <a:solidFill>
            <a:srgbClr val="34833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Google Shape;59;p7"/>
          <p:cNvSpPr/>
          <p:nvPr/>
        </p:nvSpPr>
        <p:spPr>
          <a:xfrm>
            <a:off x="180000" y="78480"/>
            <a:ext cx="3216240" cy="3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800" spc="-1" strike="noStrike">
                <a:solidFill>
                  <a:schemeClr val="lt1"/>
                </a:solidFill>
                <a:latin typeface="Raleway"/>
                <a:ea typeface="Raleway"/>
              </a:rPr>
              <a:t>IFC | Organograma 2024</a:t>
            </a:r>
            <a:endParaRPr b="0" lang="pt-BR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Google Shape;60;p7"/>
          <p:cNvSpPr/>
          <p:nvPr/>
        </p:nvSpPr>
        <p:spPr>
          <a:xfrm>
            <a:off x="7882560" y="78480"/>
            <a:ext cx="1036440" cy="3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pt-BR" sz="800" spc="-1" strike="noStrike">
                <a:solidFill>
                  <a:schemeClr val="lt1"/>
                </a:solidFill>
                <a:latin typeface="Raleway"/>
                <a:ea typeface="Raleway"/>
              </a:rPr>
              <a:t>Versão 01.2024</a:t>
            </a:r>
            <a:endParaRPr b="0" lang="pt-BR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1"/>
          <p:cNvSpPr>
            <a:spLocks noGrp="1"/>
          </p:cNvSpPr>
          <p:nvPr>
            <p:ph type="sldNum" idx="14"/>
          </p:nvPr>
        </p:nvSpPr>
        <p:spPr>
          <a:xfrm>
            <a:off x="8536320" y="4749840"/>
            <a:ext cx="547560" cy="39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t-BR" sz="1000" spc="-1" strike="noStrike">
                <a:solidFill>
                  <a:schemeClr val="accent1"/>
                </a:solidFill>
                <a:latin typeface="Lato"/>
                <a:ea typeface="Lat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BCE913D-AEB3-4BDD-A5B2-2EFE36B7A917}" type="slidenum">
              <a:rPr b="0" lang="pt-BR" sz="1000" spc="-1" strike="noStrike">
                <a:solidFill>
                  <a:schemeClr val="accent1"/>
                </a:solidFill>
                <a:latin typeface="Lato"/>
                <a:ea typeface="Lato"/>
              </a:rPr>
              <a:t>&lt;número&gt;</a:t>
            </a:fld>
            <a:endParaRPr b="0" lang="pt-BR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62;p8"/>
          <p:cNvSpPr/>
          <p:nvPr/>
        </p:nvSpPr>
        <p:spPr>
          <a:xfrm>
            <a:off x="0" y="0"/>
            <a:ext cx="9142920" cy="486720"/>
          </a:xfrm>
          <a:prstGeom prst="rect">
            <a:avLst/>
          </a:prstGeom>
          <a:solidFill>
            <a:schemeClr val="l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3" name="Google Shape;63;p8"/>
          <p:cNvGrpSpPr/>
          <p:nvPr/>
        </p:nvGrpSpPr>
        <p:grpSpPr>
          <a:xfrm>
            <a:off x="530280" y="1206360"/>
            <a:ext cx="1342080" cy="16560"/>
            <a:chOff x="530280" y="1206360"/>
            <a:chExt cx="1342080" cy="16560"/>
          </a:xfrm>
        </p:grpSpPr>
        <p:sp>
          <p:nvSpPr>
            <p:cNvPr id="74" name="Google Shape;64;p8"/>
            <p:cNvSpPr/>
            <p:nvPr/>
          </p:nvSpPr>
          <p:spPr>
            <a:xfrm rot="16200000">
              <a:off x="1380600" y="731160"/>
              <a:ext cx="16560" cy="966600"/>
            </a:xfrm>
            <a:prstGeom prst="rect">
              <a:avLst/>
            </a:prstGeom>
            <a:solidFill>
              <a:srgbClr val="d415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pt-BR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" name="Google Shape;65;p8"/>
            <p:cNvSpPr/>
            <p:nvPr/>
          </p:nvSpPr>
          <p:spPr>
            <a:xfrm rot="16200000">
              <a:off x="1009440" y="727200"/>
              <a:ext cx="16560" cy="974880"/>
            </a:xfrm>
            <a:prstGeom prst="rect">
              <a:avLst/>
            </a:prstGeom>
            <a:solidFill>
              <a:srgbClr val="34833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pt-BR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76" name="Google Shape;70;p8"/>
          <p:cNvSpPr/>
          <p:nvPr/>
        </p:nvSpPr>
        <p:spPr>
          <a:xfrm>
            <a:off x="180000" y="78480"/>
            <a:ext cx="3216240" cy="3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800" spc="-1" strike="noStrike">
                <a:solidFill>
                  <a:srgbClr val="000000"/>
                </a:solidFill>
                <a:latin typeface="Raleway"/>
                <a:ea typeface="Raleway"/>
              </a:rPr>
              <a:t>IFC | Organograma 2024</a:t>
            </a:r>
            <a:endParaRPr b="0" lang="pt-BR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Google Shape;71;p8"/>
          <p:cNvSpPr/>
          <p:nvPr/>
        </p:nvSpPr>
        <p:spPr>
          <a:xfrm>
            <a:off x="7882560" y="78480"/>
            <a:ext cx="1036440" cy="3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pt-BR" sz="800" spc="-1" strike="noStrike">
                <a:solidFill>
                  <a:srgbClr val="000000"/>
                </a:solidFill>
                <a:latin typeface="Raleway"/>
                <a:ea typeface="Raleway"/>
              </a:rPr>
              <a:t>Versão 01.2024</a:t>
            </a:r>
            <a:endParaRPr b="0" lang="pt-BR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222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222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sldNum" idx="15"/>
          </p:nvPr>
        </p:nvSpPr>
        <p:spPr>
          <a:xfrm>
            <a:off x="8536320" y="4749840"/>
            <a:ext cx="547560" cy="39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t-BR" sz="1000" spc="-1" strike="noStrike">
                <a:solidFill>
                  <a:schemeClr val="accent1"/>
                </a:solidFill>
                <a:latin typeface="Lato"/>
                <a:ea typeface="Lat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EBBEABD-E400-47A9-AD37-65581DA6915B}" type="slidenum">
              <a:rPr b="0" lang="pt-BR" sz="1000" spc="-1" strike="noStrike">
                <a:solidFill>
                  <a:schemeClr val="accent1"/>
                </a:solidFill>
                <a:latin typeface="Lato"/>
                <a:ea typeface="Lato"/>
              </a:rPr>
              <a:t>&lt;número&gt;</a:t>
            </a:fld>
            <a:endParaRPr b="0" lang="pt-BR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73;p9"/>
          <p:cNvSpPr/>
          <p:nvPr/>
        </p:nvSpPr>
        <p:spPr>
          <a:xfrm>
            <a:off x="0" y="0"/>
            <a:ext cx="9142920" cy="486720"/>
          </a:xfrm>
          <a:prstGeom prst="rect">
            <a:avLst/>
          </a:prstGeom>
          <a:solidFill>
            <a:schemeClr val="l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86" name="Google Shape;74;p9"/>
          <p:cNvGrpSpPr/>
          <p:nvPr/>
        </p:nvGrpSpPr>
        <p:grpSpPr>
          <a:xfrm>
            <a:off x="530280" y="1206360"/>
            <a:ext cx="1342080" cy="16560"/>
            <a:chOff x="530280" y="1206360"/>
            <a:chExt cx="1342080" cy="16560"/>
          </a:xfrm>
        </p:grpSpPr>
        <p:sp>
          <p:nvSpPr>
            <p:cNvPr id="87" name="Google Shape;75;p9"/>
            <p:cNvSpPr/>
            <p:nvPr/>
          </p:nvSpPr>
          <p:spPr>
            <a:xfrm rot="16200000">
              <a:off x="1380600" y="731160"/>
              <a:ext cx="16560" cy="966600"/>
            </a:xfrm>
            <a:prstGeom prst="rect">
              <a:avLst/>
            </a:prstGeom>
            <a:solidFill>
              <a:srgbClr val="78b93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pt-BR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8" name="Google Shape;76;p9"/>
            <p:cNvSpPr/>
            <p:nvPr/>
          </p:nvSpPr>
          <p:spPr>
            <a:xfrm rot="16200000">
              <a:off x="1009440" y="727200"/>
              <a:ext cx="16560" cy="974880"/>
            </a:xfrm>
            <a:prstGeom prst="rect">
              <a:avLst/>
            </a:prstGeom>
            <a:solidFill>
              <a:srgbClr val="34833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pt-BR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89" name="Google Shape;79;p9"/>
          <p:cNvSpPr/>
          <p:nvPr/>
        </p:nvSpPr>
        <p:spPr>
          <a:xfrm>
            <a:off x="180000" y="78480"/>
            <a:ext cx="3216240" cy="3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800" spc="-1" strike="noStrike">
                <a:solidFill>
                  <a:srgbClr val="000000"/>
                </a:solidFill>
                <a:latin typeface="Raleway"/>
                <a:ea typeface="Raleway"/>
              </a:rPr>
              <a:t>IFC | Organograma 2024</a:t>
            </a:r>
            <a:endParaRPr b="0" lang="pt-BR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Google Shape;80;p9"/>
          <p:cNvSpPr/>
          <p:nvPr/>
        </p:nvSpPr>
        <p:spPr>
          <a:xfrm>
            <a:off x="7882560" y="78480"/>
            <a:ext cx="1036440" cy="3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pt-BR" sz="800" spc="-1" strike="noStrike">
                <a:solidFill>
                  <a:srgbClr val="000000"/>
                </a:solidFill>
                <a:latin typeface="Raleway"/>
                <a:ea typeface="Raleway"/>
              </a:rPr>
              <a:t>Versão 01.2024</a:t>
            </a:r>
            <a:endParaRPr b="0" lang="pt-BR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ldNum" idx="16"/>
          </p:nvPr>
        </p:nvSpPr>
        <p:spPr>
          <a:xfrm>
            <a:off x="8536320" y="4749840"/>
            <a:ext cx="547560" cy="39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t-BR" sz="1000" spc="-1" strike="noStrike">
                <a:solidFill>
                  <a:schemeClr val="accent1"/>
                </a:solidFill>
                <a:latin typeface="Lato"/>
                <a:ea typeface="Lat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ADCE514-ED14-4AEC-927E-12F5E2FF0EDB}" type="slidenum">
              <a:rPr b="0" lang="pt-BR" sz="1000" spc="-1" strike="noStrike">
                <a:solidFill>
                  <a:schemeClr val="accent1"/>
                </a:solidFill>
                <a:latin typeface="Lato"/>
                <a:ea typeface="Lato"/>
              </a:rPr>
              <a:t>&lt;número&gt;</a:t>
            </a:fld>
            <a:endParaRPr b="0" lang="pt-BR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82;p10"/>
          <p:cNvSpPr/>
          <p:nvPr/>
        </p:nvSpPr>
        <p:spPr>
          <a:xfrm>
            <a:off x="0" y="0"/>
            <a:ext cx="9142920" cy="486720"/>
          </a:xfrm>
          <a:prstGeom prst="rect">
            <a:avLst/>
          </a:prstGeom>
          <a:solidFill>
            <a:schemeClr val="l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95" name="Google Shape;83;p10"/>
          <p:cNvGrpSpPr/>
          <p:nvPr/>
        </p:nvGrpSpPr>
        <p:grpSpPr>
          <a:xfrm>
            <a:off x="530280" y="1206360"/>
            <a:ext cx="1342080" cy="16560"/>
            <a:chOff x="530280" y="1206360"/>
            <a:chExt cx="1342080" cy="16560"/>
          </a:xfrm>
        </p:grpSpPr>
        <p:sp>
          <p:nvSpPr>
            <p:cNvPr id="96" name="Google Shape;84;p10"/>
            <p:cNvSpPr/>
            <p:nvPr/>
          </p:nvSpPr>
          <p:spPr>
            <a:xfrm rot="16200000">
              <a:off x="1380600" y="731160"/>
              <a:ext cx="16560" cy="966600"/>
            </a:xfrm>
            <a:prstGeom prst="rect">
              <a:avLst/>
            </a:prstGeom>
            <a:solidFill>
              <a:srgbClr val="da6c2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pt-BR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" name="Google Shape;85;p10"/>
            <p:cNvSpPr/>
            <p:nvPr/>
          </p:nvSpPr>
          <p:spPr>
            <a:xfrm rot="16200000">
              <a:off x="1009440" y="727200"/>
              <a:ext cx="16560" cy="974880"/>
            </a:xfrm>
            <a:prstGeom prst="rect">
              <a:avLst/>
            </a:prstGeom>
            <a:solidFill>
              <a:srgbClr val="78b93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pt-BR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98" name="Google Shape;89;p10"/>
          <p:cNvSpPr/>
          <p:nvPr/>
        </p:nvSpPr>
        <p:spPr>
          <a:xfrm>
            <a:off x="180000" y="78480"/>
            <a:ext cx="3216240" cy="3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800" spc="-1" strike="noStrike">
                <a:solidFill>
                  <a:srgbClr val="000000"/>
                </a:solidFill>
                <a:latin typeface="Raleway"/>
                <a:ea typeface="Raleway"/>
              </a:rPr>
              <a:t>IFC | Organograma 2024</a:t>
            </a:r>
            <a:endParaRPr b="0" lang="pt-BR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Google Shape;90;p10"/>
          <p:cNvSpPr/>
          <p:nvPr/>
        </p:nvSpPr>
        <p:spPr>
          <a:xfrm>
            <a:off x="7882560" y="78480"/>
            <a:ext cx="1036440" cy="3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pt-BR" sz="800" spc="-1" strike="noStrike">
                <a:solidFill>
                  <a:srgbClr val="000000"/>
                </a:solidFill>
                <a:latin typeface="Raleway"/>
                <a:ea typeface="Raleway"/>
              </a:rPr>
              <a:t>Versão 01.2024</a:t>
            </a:r>
            <a:endParaRPr b="0" lang="pt-BR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1"/>
          <p:cNvSpPr>
            <a:spLocks noGrp="1"/>
          </p:cNvSpPr>
          <p:nvPr>
            <p:ph type="sldNum" idx="17"/>
          </p:nvPr>
        </p:nvSpPr>
        <p:spPr>
          <a:xfrm>
            <a:off x="8536320" y="4749840"/>
            <a:ext cx="547560" cy="39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t-BR" sz="1000" spc="-1" strike="noStrike">
                <a:solidFill>
                  <a:schemeClr val="accent1"/>
                </a:solidFill>
                <a:latin typeface="Lato"/>
                <a:ea typeface="Lat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0056776-8BA6-40BC-9B79-741882A68262}" type="slidenum">
              <a:rPr b="0" lang="pt-BR" sz="1000" spc="-1" strike="noStrike">
                <a:solidFill>
                  <a:schemeClr val="accent1"/>
                </a:solidFill>
                <a:latin typeface="Lato"/>
                <a:ea typeface="Lato"/>
              </a:rPr>
              <a:t>&lt;número&gt;</a:t>
            </a:fld>
            <a:endParaRPr b="0" lang="pt-BR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56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92;p11"/>
          <p:cNvGrpSpPr/>
          <p:nvPr/>
        </p:nvGrpSpPr>
        <p:grpSpPr>
          <a:xfrm>
            <a:off x="530280" y="4184280"/>
            <a:ext cx="1342080" cy="16560"/>
            <a:chOff x="530280" y="4184280"/>
            <a:chExt cx="1342080" cy="16560"/>
          </a:xfrm>
        </p:grpSpPr>
        <p:sp>
          <p:nvSpPr>
            <p:cNvPr id="12" name="Google Shape;93;p11"/>
            <p:cNvSpPr/>
            <p:nvPr/>
          </p:nvSpPr>
          <p:spPr>
            <a:xfrm rot="16200000">
              <a:off x="1380600" y="3709080"/>
              <a:ext cx="16560" cy="966600"/>
            </a:xfrm>
            <a:prstGeom prst="rect">
              <a:avLst/>
            </a:prstGeom>
            <a:solidFill>
              <a:schemeClr val="l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pt-BR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" name="Google Shape;94;p11"/>
            <p:cNvSpPr/>
            <p:nvPr/>
          </p:nvSpPr>
          <p:spPr>
            <a:xfrm rot="16200000">
              <a:off x="1009440" y="3705120"/>
              <a:ext cx="16560" cy="974880"/>
            </a:xfrm>
            <a:prstGeom prst="rect">
              <a:avLst/>
            </a:prstGeom>
            <a:solidFill>
              <a:schemeClr val="l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pt-BR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4" name="PlaceHolder 1"/>
          <p:cNvSpPr>
            <a:spLocks noGrp="1"/>
          </p:cNvSpPr>
          <p:nvPr>
            <p:ph type="sldNum" idx="2"/>
          </p:nvPr>
        </p:nvSpPr>
        <p:spPr>
          <a:xfrm>
            <a:off x="8536320" y="4749840"/>
            <a:ext cx="547560" cy="39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t-BR" sz="1000" spc="-1" strike="noStrike">
                <a:solidFill>
                  <a:schemeClr val="lt1"/>
                </a:solidFill>
                <a:latin typeface="Lato"/>
                <a:ea typeface="Lat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20293C5-DB98-48C7-A236-58F1C885E6DA}" type="slidenum">
              <a:rPr b="0" lang="pt-BR" sz="1000" spc="-1" strike="noStrike">
                <a:solidFill>
                  <a:schemeClr val="lt1"/>
                </a:solidFill>
                <a:latin typeface="Lato"/>
                <a:ea typeface="Lato"/>
              </a:rPr>
              <a:t>&lt;número&gt;</a:t>
            </a:fld>
            <a:endParaRPr b="0" lang="pt-BR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98;p12"/>
          <p:cNvSpPr/>
          <p:nvPr/>
        </p:nvSpPr>
        <p:spPr>
          <a:xfrm>
            <a:off x="0" y="0"/>
            <a:ext cx="4570920" cy="5142600"/>
          </a:xfrm>
          <a:prstGeom prst="rect">
            <a:avLst/>
          </a:prstGeom>
          <a:solidFill>
            <a:schemeClr val="l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6" name="Google Shape;99;p12"/>
          <p:cNvGrpSpPr/>
          <p:nvPr/>
        </p:nvGrpSpPr>
        <p:grpSpPr>
          <a:xfrm>
            <a:off x="530280" y="1206360"/>
            <a:ext cx="1342080" cy="16560"/>
            <a:chOff x="530280" y="1206360"/>
            <a:chExt cx="1342080" cy="16560"/>
          </a:xfrm>
        </p:grpSpPr>
        <p:sp>
          <p:nvSpPr>
            <p:cNvPr id="17" name="Google Shape;100;p12"/>
            <p:cNvSpPr/>
            <p:nvPr/>
          </p:nvSpPr>
          <p:spPr>
            <a:xfrm rot="16200000">
              <a:off x="1380600" y="731160"/>
              <a:ext cx="16560" cy="966600"/>
            </a:xfrm>
            <a:prstGeom prst="rect">
              <a:avLst/>
            </a:prstGeom>
            <a:solidFill>
              <a:srgbClr val="d415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pt-BR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" name="Google Shape;101;p12"/>
            <p:cNvSpPr/>
            <p:nvPr/>
          </p:nvSpPr>
          <p:spPr>
            <a:xfrm rot="16200000">
              <a:off x="1009440" y="727200"/>
              <a:ext cx="16560" cy="974880"/>
            </a:xfrm>
            <a:prstGeom prst="rect">
              <a:avLst/>
            </a:prstGeom>
            <a:solidFill>
              <a:srgbClr val="34833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pt-BR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9" name="PlaceHolder 1"/>
          <p:cNvSpPr>
            <a:spLocks noGrp="1"/>
          </p:cNvSpPr>
          <p:nvPr>
            <p:ph type="sldNum" idx="3"/>
          </p:nvPr>
        </p:nvSpPr>
        <p:spPr>
          <a:xfrm>
            <a:off x="8536320" y="4749840"/>
            <a:ext cx="547560" cy="39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t-BR" sz="1000" spc="-1" strike="noStrike">
                <a:solidFill>
                  <a:schemeClr val="accent1"/>
                </a:solidFill>
                <a:latin typeface="Lato"/>
                <a:ea typeface="Lat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5954351-7D4E-4A9C-9190-7116C7A939FF}" type="slidenum">
              <a:rPr b="0" lang="pt-BR" sz="1000" spc="-1" strike="noStrike">
                <a:solidFill>
                  <a:schemeClr val="accent1"/>
                </a:solidFill>
                <a:latin typeface="Lato"/>
                <a:ea typeface="Lato"/>
              </a:rPr>
              <a:t>&lt;número&gt;</a:t>
            </a:fld>
            <a:endParaRPr b="0" lang="pt-BR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107;p13" descr=""/>
          <p:cNvPicPr/>
          <p:nvPr/>
        </p:nvPicPr>
        <p:blipFill>
          <a:blip r:embed="rId2"/>
          <a:stretch/>
        </p:blipFill>
        <p:spPr>
          <a:xfrm>
            <a:off x="0" y="284040"/>
            <a:ext cx="9142920" cy="4858920"/>
          </a:xfrm>
          <a:prstGeom prst="rect">
            <a:avLst/>
          </a:prstGeom>
          <a:ln w="0">
            <a:noFill/>
          </a:ln>
        </p:spPr>
      </p:pic>
      <p:sp>
        <p:nvSpPr>
          <p:cNvPr id="21" name="Google Shape;110;p13"/>
          <p:cNvSpPr/>
          <p:nvPr/>
        </p:nvSpPr>
        <p:spPr>
          <a:xfrm>
            <a:off x="180000" y="78480"/>
            <a:ext cx="3216240" cy="3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800" spc="-1" strike="noStrike">
                <a:solidFill>
                  <a:srgbClr val="000000"/>
                </a:solidFill>
                <a:latin typeface="Raleway"/>
                <a:ea typeface="Raleway"/>
              </a:rPr>
              <a:t>IFC | Organograma 2024</a:t>
            </a:r>
            <a:endParaRPr b="0" lang="pt-BR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Google Shape;111;p13"/>
          <p:cNvSpPr/>
          <p:nvPr/>
        </p:nvSpPr>
        <p:spPr>
          <a:xfrm>
            <a:off x="7882560" y="78480"/>
            <a:ext cx="1036440" cy="3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pt-BR" sz="800" spc="-1" strike="noStrike">
                <a:solidFill>
                  <a:srgbClr val="000000"/>
                </a:solidFill>
                <a:latin typeface="Raleway"/>
                <a:ea typeface="Raleway"/>
              </a:rPr>
              <a:t>Versão 01.2024</a:t>
            </a:r>
            <a:endParaRPr b="0" lang="pt-BR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1"/>
          <p:cNvSpPr>
            <a:spLocks noGrp="1"/>
          </p:cNvSpPr>
          <p:nvPr>
            <p:ph type="sldNum" idx="4"/>
          </p:nvPr>
        </p:nvSpPr>
        <p:spPr>
          <a:xfrm>
            <a:off x="8536320" y="4749840"/>
            <a:ext cx="547560" cy="39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t-BR" sz="1000" spc="-1" strike="noStrike">
                <a:solidFill>
                  <a:schemeClr val="accent1"/>
                </a:solidFill>
                <a:latin typeface="Lato"/>
                <a:ea typeface="Lat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EDDAE7E-A342-4046-B7D1-E5D0F352D7BF}" type="slidenum">
              <a:rPr b="0" lang="pt-BR" sz="1000" spc="-1" strike="noStrike">
                <a:solidFill>
                  <a:schemeClr val="accent1"/>
                </a:solidFill>
                <a:latin typeface="Lato"/>
                <a:ea typeface="Lato"/>
              </a:rPr>
              <a:t>&lt;número&gt;</a:t>
            </a:fld>
            <a:endParaRPr b="0" lang="pt-BR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415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113;p14"/>
          <p:cNvGrpSpPr/>
          <p:nvPr/>
        </p:nvGrpSpPr>
        <p:grpSpPr>
          <a:xfrm>
            <a:off x="530280" y="4184280"/>
            <a:ext cx="1342080" cy="16560"/>
            <a:chOff x="530280" y="4184280"/>
            <a:chExt cx="1342080" cy="16560"/>
          </a:xfrm>
        </p:grpSpPr>
        <p:sp>
          <p:nvSpPr>
            <p:cNvPr id="25" name="Google Shape;114;p14"/>
            <p:cNvSpPr/>
            <p:nvPr/>
          </p:nvSpPr>
          <p:spPr>
            <a:xfrm rot="16200000">
              <a:off x="1380600" y="3709080"/>
              <a:ext cx="16560" cy="966600"/>
            </a:xfrm>
            <a:prstGeom prst="rect">
              <a:avLst/>
            </a:prstGeom>
            <a:solidFill>
              <a:schemeClr val="l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pt-BR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" name="Google Shape;115;p14"/>
            <p:cNvSpPr/>
            <p:nvPr/>
          </p:nvSpPr>
          <p:spPr>
            <a:xfrm rot="16200000">
              <a:off x="1009440" y="3705120"/>
              <a:ext cx="16560" cy="974880"/>
            </a:xfrm>
            <a:prstGeom prst="rect">
              <a:avLst/>
            </a:prstGeom>
            <a:solidFill>
              <a:schemeClr val="l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pt-BR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7" name="PlaceHolder 1"/>
          <p:cNvSpPr>
            <a:spLocks noGrp="1"/>
          </p:cNvSpPr>
          <p:nvPr>
            <p:ph type="sldNum" idx="5"/>
          </p:nvPr>
        </p:nvSpPr>
        <p:spPr>
          <a:xfrm>
            <a:off x="8536320" y="4749840"/>
            <a:ext cx="547560" cy="39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t-BR" sz="1000" spc="-1" strike="noStrike">
                <a:solidFill>
                  <a:schemeClr val="lt1"/>
                </a:solidFill>
                <a:latin typeface="Lato"/>
                <a:ea typeface="Lat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7306FF1-62B1-45A6-AAB6-47FE1B9D90A5}" type="slidenum">
              <a:rPr b="0" lang="pt-BR" sz="1000" spc="-1" strike="noStrike">
                <a:solidFill>
                  <a:schemeClr val="lt1"/>
                </a:solidFill>
                <a:latin typeface="Lato"/>
                <a:ea typeface="Lato"/>
              </a:rPr>
              <a:t>&lt;número&gt;</a:t>
            </a:fld>
            <a:endParaRPr b="0" lang="pt-BR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sldNum" idx="6"/>
          </p:nvPr>
        </p:nvSpPr>
        <p:spPr>
          <a:xfrm>
            <a:off x="8536320" y="4749840"/>
            <a:ext cx="547560" cy="39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t-BR" sz="1000" spc="-1" strike="noStrike">
                <a:solidFill>
                  <a:schemeClr val="accent1"/>
                </a:solidFill>
                <a:latin typeface="Lato"/>
                <a:ea typeface="Lat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10731F7-E5DD-482D-BFCA-CEF1A616C55D}" type="slidenum">
              <a:rPr b="0" lang="pt-BR" sz="1000" spc="-1" strike="noStrike">
                <a:solidFill>
                  <a:schemeClr val="accent1"/>
                </a:solidFill>
                <a:latin typeface="Lato"/>
                <a:ea typeface="Lato"/>
              </a:rPr>
              <a:t>&lt;número&gt;</a:t>
            </a:fld>
            <a:endParaRPr b="0" lang="pt-BR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49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8b93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124;p16"/>
          <p:cNvSpPr/>
          <p:nvPr/>
        </p:nvSpPr>
        <p:spPr>
          <a:xfrm>
            <a:off x="180000" y="78480"/>
            <a:ext cx="3216240" cy="3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800" spc="-1" strike="noStrike">
                <a:solidFill>
                  <a:schemeClr val="lt1"/>
                </a:solidFill>
                <a:latin typeface="Raleway"/>
                <a:ea typeface="Raleway"/>
              </a:rPr>
              <a:t>IFC | Organograma 2024</a:t>
            </a:r>
            <a:endParaRPr b="0" lang="pt-BR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Google Shape;125;p16"/>
          <p:cNvSpPr/>
          <p:nvPr/>
        </p:nvSpPr>
        <p:spPr>
          <a:xfrm>
            <a:off x="7882560" y="78480"/>
            <a:ext cx="1036440" cy="3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pt-BR" sz="800" spc="-1" strike="noStrike">
                <a:solidFill>
                  <a:schemeClr val="lt1"/>
                </a:solidFill>
                <a:latin typeface="Raleway"/>
                <a:ea typeface="Raleway"/>
              </a:rPr>
              <a:t>Versão 01.2024</a:t>
            </a:r>
            <a:endParaRPr b="0" lang="pt-BR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1"/>
          <p:cNvSpPr>
            <a:spLocks noGrp="1"/>
          </p:cNvSpPr>
          <p:nvPr>
            <p:ph type="sldNum" idx="7"/>
          </p:nvPr>
        </p:nvSpPr>
        <p:spPr>
          <a:xfrm>
            <a:off x="8536320" y="4749840"/>
            <a:ext cx="547560" cy="39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t-BR" sz="1000" spc="-1" strike="noStrike">
                <a:solidFill>
                  <a:schemeClr val="lt1"/>
                </a:solidFill>
                <a:latin typeface="Lato"/>
                <a:ea typeface="Lat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4AC7340-E221-45D9-87C7-A89AE21F3700}" type="slidenum">
              <a:rPr b="0" lang="pt-BR" sz="1000" spc="-1" strike="noStrike">
                <a:solidFill>
                  <a:schemeClr val="lt1"/>
                </a:solidFill>
                <a:latin typeface="Lato"/>
                <a:ea typeface="Lato"/>
              </a:rPr>
              <a:t>&lt;número&gt;</a:t>
            </a:fld>
            <a:endParaRPr b="0" lang="pt-BR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3434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127;p17"/>
          <p:cNvGrpSpPr/>
          <p:nvPr/>
        </p:nvGrpSpPr>
        <p:grpSpPr>
          <a:xfrm>
            <a:off x="530280" y="1206360"/>
            <a:ext cx="1342080" cy="16560"/>
            <a:chOff x="530280" y="1206360"/>
            <a:chExt cx="1342080" cy="16560"/>
          </a:xfrm>
        </p:grpSpPr>
        <p:sp>
          <p:nvSpPr>
            <p:cNvPr id="35" name="Google Shape;128;p17"/>
            <p:cNvSpPr/>
            <p:nvPr/>
          </p:nvSpPr>
          <p:spPr>
            <a:xfrm rot="16200000">
              <a:off x="1380600" y="731160"/>
              <a:ext cx="16560" cy="966600"/>
            </a:xfrm>
            <a:prstGeom prst="rect">
              <a:avLst/>
            </a:prstGeom>
            <a:solidFill>
              <a:srgbClr val="78b93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pt-BR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" name="Google Shape;129;p17"/>
            <p:cNvSpPr/>
            <p:nvPr/>
          </p:nvSpPr>
          <p:spPr>
            <a:xfrm rot="16200000">
              <a:off x="1009440" y="727200"/>
              <a:ext cx="16560" cy="974880"/>
            </a:xfrm>
            <a:prstGeom prst="rect">
              <a:avLst/>
            </a:prstGeom>
            <a:solidFill>
              <a:srgbClr val="34833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pt-BR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7" name="PlaceHolder 1"/>
          <p:cNvSpPr>
            <a:spLocks noGrp="1"/>
          </p:cNvSpPr>
          <p:nvPr>
            <p:ph type="sldNum" idx="8"/>
          </p:nvPr>
        </p:nvSpPr>
        <p:spPr>
          <a:xfrm>
            <a:off x="8536320" y="4749840"/>
            <a:ext cx="547560" cy="39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t-BR" sz="1000" spc="-1" strike="noStrike">
                <a:solidFill>
                  <a:schemeClr val="lt1"/>
                </a:solidFill>
                <a:latin typeface="Lato"/>
                <a:ea typeface="Lat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2145890-C8D4-4475-8CB6-D76A79E141E4}" type="slidenum">
              <a:rPr b="0" lang="pt-BR" sz="1000" spc="-1" strike="noStrike">
                <a:solidFill>
                  <a:schemeClr val="lt1"/>
                </a:solidFill>
                <a:latin typeface="Lato"/>
                <a:ea typeface="Lato"/>
              </a:rPr>
              <a:t>&lt;número&gt;</a:t>
            </a:fld>
            <a:endParaRPr b="0" lang="pt-BR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sldNum" idx="9"/>
          </p:nvPr>
        </p:nvSpPr>
        <p:spPr>
          <a:xfrm>
            <a:off x="8556840" y="4866480"/>
            <a:ext cx="547560" cy="275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t-BR" sz="1000" spc="-1" strike="noStrike">
                <a:solidFill>
                  <a:schemeClr val="accent1"/>
                </a:solidFill>
                <a:latin typeface="Libre Franklin Medium"/>
                <a:ea typeface="Libre Franklin Medium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BBF851A-2285-429E-A287-21F79612EA8C}" type="slidenum">
              <a:rPr b="0" lang="pt-BR" sz="1000" spc="-1" strike="noStrike">
                <a:solidFill>
                  <a:schemeClr val="accent1"/>
                </a:solidFill>
                <a:latin typeface="Libre Franklin Medium"/>
                <a:ea typeface="Libre Franklin Medium"/>
              </a:rPr>
              <a:t>&lt;número&gt;</a:t>
            </a:fld>
            <a:endParaRPr b="0" lang="pt-BR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275;p 1"/>
          <p:cNvSpPr/>
          <p:nvPr/>
        </p:nvSpPr>
        <p:spPr>
          <a:xfrm>
            <a:off x="1456560" y="635760"/>
            <a:ext cx="1258200" cy="605880"/>
          </a:xfrm>
          <a:prstGeom prst="roundRect">
            <a:avLst>
              <a:gd name="adj" fmla="val 16667"/>
            </a:avLst>
          </a:prstGeom>
          <a:solidFill>
            <a:srgbClr val="348334"/>
          </a:solidFill>
          <a:ln w="9525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68400" bIns="684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pt-BR" sz="1300" spc="-1" strike="noStrike">
                <a:solidFill>
                  <a:schemeClr val="lt1"/>
                </a:solidFill>
                <a:latin typeface="Gill Sans"/>
                <a:ea typeface="Gill Sans"/>
              </a:rPr>
              <a:t>PROPessoas</a:t>
            </a:r>
            <a:endParaRPr b="0" lang="pt-BR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Google Shape;276;p 1"/>
          <p:cNvSpPr/>
          <p:nvPr/>
        </p:nvSpPr>
        <p:spPr>
          <a:xfrm>
            <a:off x="1456560" y="1624320"/>
            <a:ext cx="1258200" cy="605880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38100">
            <a:solidFill>
              <a:srgbClr val="66006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68400" bIns="684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pt-BR" sz="1400" spc="-1" strike="noStrike">
                <a:solidFill>
                  <a:schemeClr val="lt1"/>
                </a:solidFill>
                <a:latin typeface="Gill Sans"/>
                <a:ea typeface="Gill Sans"/>
              </a:rPr>
              <a:t>Diretoria de Gestão de Pessoas</a:t>
            </a:r>
            <a:endParaRPr b="0" lang="pt-BR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" name="Google Shape;277;p 1"/>
          <p:cNvSpPr/>
          <p:nvPr/>
        </p:nvSpPr>
        <p:spPr>
          <a:xfrm>
            <a:off x="298440" y="2858400"/>
            <a:ext cx="1258200" cy="605880"/>
          </a:xfrm>
          <a:prstGeom prst="roundRect">
            <a:avLst>
              <a:gd name="adj" fmla="val 16667"/>
            </a:avLst>
          </a:prstGeom>
          <a:solidFill>
            <a:srgbClr val="eb5600"/>
          </a:solidFill>
          <a:ln w="9525">
            <a:solidFill>
              <a:srgbClr val="da6c2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68400" bIns="684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pt-BR" sz="1000" spc="-1" strike="noStrike">
                <a:solidFill>
                  <a:schemeClr val="lt1"/>
                </a:solidFill>
                <a:latin typeface="Gill Sans"/>
                <a:ea typeface="Gill Sans"/>
              </a:rPr>
              <a:t>Coord. Geral de Admissão, Mov., Saúde e Des. de Pessoal</a:t>
            </a:r>
            <a:endParaRPr b="0" lang="pt-BR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Google Shape;278;p 1"/>
          <p:cNvSpPr/>
          <p:nvPr/>
        </p:nvSpPr>
        <p:spPr>
          <a:xfrm>
            <a:off x="3191040" y="2855160"/>
            <a:ext cx="1258200" cy="605880"/>
          </a:xfrm>
          <a:prstGeom prst="roundRect">
            <a:avLst>
              <a:gd name="adj" fmla="val 16667"/>
            </a:avLst>
          </a:prstGeom>
          <a:solidFill>
            <a:srgbClr val="eb5600"/>
          </a:solidFill>
          <a:ln w="9525">
            <a:solidFill>
              <a:srgbClr val="da6c2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68400" bIns="684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pt-BR" sz="1100" spc="-1" strike="noStrike">
                <a:solidFill>
                  <a:schemeClr val="lt1"/>
                </a:solidFill>
                <a:latin typeface="Gill Sans"/>
                <a:ea typeface="Gill Sans"/>
              </a:rPr>
              <a:t>Coord. Geral de Pagto., Cadastro e Adm. de Pessoal</a:t>
            </a:r>
            <a:endParaRPr b="0" lang="pt-BR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Google Shape;279;p 1"/>
          <p:cNvSpPr/>
          <p:nvPr/>
        </p:nvSpPr>
        <p:spPr>
          <a:xfrm>
            <a:off x="298440" y="4126680"/>
            <a:ext cx="1258200" cy="605880"/>
          </a:xfrm>
          <a:prstGeom prst="roundRect">
            <a:avLst>
              <a:gd name="adj" fmla="val 16667"/>
            </a:avLst>
          </a:prstGeom>
          <a:solidFill>
            <a:srgbClr val="cc0066"/>
          </a:solidFill>
          <a:ln w="9525">
            <a:solidFill>
              <a:srgbClr val="cc006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68400" bIns="684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pt-BR" sz="1100" spc="-1" strike="noStrike">
                <a:solidFill>
                  <a:schemeClr val="lt1"/>
                </a:solidFill>
                <a:latin typeface="Gill Sans"/>
                <a:ea typeface="Gill Sans"/>
              </a:rPr>
              <a:t>Coord. de Des. de Pessoal</a:t>
            </a:r>
            <a:endParaRPr b="0" lang="pt-BR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Google Shape;280;p 1"/>
          <p:cNvSpPr/>
          <p:nvPr/>
        </p:nvSpPr>
        <p:spPr>
          <a:xfrm>
            <a:off x="3191040" y="4130280"/>
            <a:ext cx="1258200" cy="605880"/>
          </a:xfrm>
          <a:prstGeom prst="roundRect">
            <a:avLst>
              <a:gd name="adj" fmla="val 16667"/>
            </a:avLst>
          </a:prstGeom>
          <a:solidFill>
            <a:srgbClr val="cc0066"/>
          </a:solidFill>
          <a:ln w="9525">
            <a:solidFill>
              <a:srgbClr val="cc006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68400" bIns="684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pt-BR" sz="1000" spc="-1" strike="noStrike">
                <a:solidFill>
                  <a:schemeClr val="lt1"/>
                </a:solidFill>
                <a:latin typeface="Gill Sans"/>
                <a:ea typeface="Gill Sans"/>
              </a:rPr>
              <a:t>Coord. de Concessões, Aposentadoria e Ações Judiciais</a:t>
            </a:r>
            <a:endParaRPr b="0" lang="pt-BR" sz="10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07" name="Google Shape;281;p 1"/>
          <p:cNvCxnSpPr>
            <a:stCxn id="105" idx="0"/>
            <a:endCxn id="103" idx="2"/>
          </p:cNvCxnSpPr>
          <p:nvPr/>
        </p:nvCxnSpPr>
        <p:spPr>
          <a:xfrm rot="16200000">
            <a:off x="596160" y="3795480"/>
            <a:ext cx="662760" cy="360"/>
          </a:xfrm>
          <a:prstGeom prst="bentConnector2">
            <a:avLst/>
          </a:prstGeom>
          <a:ln w="9525">
            <a:solidFill>
              <a:srgbClr val="1a1a1a"/>
            </a:solidFill>
            <a:round/>
          </a:ln>
        </p:spPr>
      </p:cxnSp>
      <p:cxnSp>
        <p:nvCxnSpPr>
          <p:cNvPr id="108" name="Google Shape;282;p 1"/>
          <p:cNvCxnSpPr>
            <a:stCxn id="106" idx="0"/>
            <a:endCxn id="104" idx="2"/>
          </p:cNvCxnSpPr>
          <p:nvPr/>
        </p:nvCxnSpPr>
        <p:spPr>
          <a:xfrm rot="16200000">
            <a:off x="3485520" y="3795480"/>
            <a:ext cx="669600" cy="360"/>
          </a:xfrm>
          <a:prstGeom prst="bentConnector2">
            <a:avLst/>
          </a:prstGeom>
          <a:ln w="9525">
            <a:solidFill>
              <a:srgbClr val="1a1a1a"/>
            </a:solidFill>
            <a:round/>
          </a:ln>
        </p:spPr>
      </p:cxnSp>
      <p:sp>
        <p:nvSpPr>
          <p:cNvPr id="109" name="Google Shape;287;p 1"/>
          <p:cNvSpPr/>
          <p:nvPr/>
        </p:nvSpPr>
        <p:spPr>
          <a:xfrm>
            <a:off x="7718760" y="1467720"/>
            <a:ext cx="1000800" cy="6058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>
            <a:solidFill>
              <a:srgbClr val="1a1a1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68400" bIns="684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pt-BR" sz="1200" spc="-1" strike="noStrike">
                <a:solidFill>
                  <a:schemeClr val="dk2"/>
                </a:solidFill>
                <a:latin typeface="Gill Sans"/>
                <a:ea typeface="Gill Sans"/>
              </a:rPr>
              <a:t>Núcleo de Permanência e Êxito</a:t>
            </a:r>
            <a:endParaRPr b="0" lang="pt-B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Google Shape;288;p 1"/>
          <p:cNvSpPr/>
          <p:nvPr/>
        </p:nvSpPr>
        <p:spPr>
          <a:xfrm>
            <a:off x="4684320" y="2858400"/>
            <a:ext cx="1258200" cy="605880"/>
          </a:xfrm>
          <a:prstGeom prst="roundRect">
            <a:avLst>
              <a:gd name="adj" fmla="val 16667"/>
            </a:avLst>
          </a:prstGeom>
          <a:solidFill>
            <a:srgbClr val="eb5600"/>
          </a:solidFill>
          <a:ln w="9525">
            <a:solidFill>
              <a:srgbClr val="da6c2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68400" bIns="684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pt-BR" sz="1200" spc="-1" strike="noStrike">
                <a:solidFill>
                  <a:schemeClr val="lt1"/>
                </a:solidFill>
                <a:latin typeface="Gill Sans"/>
                <a:ea typeface="Gill Sans"/>
              </a:rPr>
              <a:t>Coord. Geral de Políticas e Progr. Estudantis</a:t>
            </a:r>
            <a:endParaRPr b="0" lang="pt-B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Google Shape;289;p 1"/>
          <p:cNvSpPr/>
          <p:nvPr/>
        </p:nvSpPr>
        <p:spPr>
          <a:xfrm>
            <a:off x="7718760" y="2176560"/>
            <a:ext cx="1000800" cy="6058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>
            <a:solidFill>
              <a:srgbClr val="1a1a1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68400" bIns="684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pt-BR" sz="1400" spc="-1" strike="noStrike">
                <a:solidFill>
                  <a:schemeClr val="dk2"/>
                </a:solidFill>
                <a:latin typeface="Gill Sans"/>
                <a:ea typeface="Gill Sans"/>
              </a:rPr>
              <a:t>NEGES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Google Shape;290;p 1"/>
          <p:cNvSpPr/>
          <p:nvPr/>
        </p:nvSpPr>
        <p:spPr>
          <a:xfrm>
            <a:off x="7718760" y="2885040"/>
            <a:ext cx="1000800" cy="6058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>
            <a:solidFill>
              <a:srgbClr val="1a1a1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68400" bIns="684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pt-BR" sz="1400" spc="-1" strike="noStrike">
                <a:solidFill>
                  <a:schemeClr val="dk2"/>
                </a:solidFill>
                <a:latin typeface="Gill Sans"/>
                <a:ea typeface="Gill Sans"/>
              </a:rPr>
              <a:t>NAPNE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Google Shape;291;p 1"/>
          <p:cNvSpPr/>
          <p:nvPr/>
        </p:nvSpPr>
        <p:spPr>
          <a:xfrm>
            <a:off x="7718760" y="3593880"/>
            <a:ext cx="1000800" cy="6058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>
            <a:solidFill>
              <a:srgbClr val="1a1a1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68400" bIns="684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pt-BR" sz="1400" spc="-1" strike="noStrike">
                <a:solidFill>
                  <a:schemeClr val="dk2"/>
                </a:solidFill>
                <a:latin typeface="Gill Sans"/>
                <a:ea typeface="Gill Sans"/>
              </a:rPr>
              <a:t>NEABI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14" name="Google Shape;292;p 1"/>
          <p:cNvCxnSpPr>
            <a:stCxn id="111" idx="1"/>
            <a:endCxn id="109" idx="1"/>
          </p:cNvCxnSpPr>
          <p:nvPr/>
        </p:nvCxnSpPr>
        <p:spPr>
          <a:xfrm rot="10800000">
            <a:off x="7718760" y="1770120"/>
            <a:ext cx="360" cy="709200"/>
          </a:xfrm>
          <a:prstGeom prst="bentConnector3">
            <a:avLst>
              <a:gd name="adj1" fmla="val -44100000"/>
            </a:avLst>
          </a:prstGeom>
          <a:ln w="9525">
            <a:solidFill>
              <a:srgbClr val="1a1a1a"/>
            </a:solidFill>
            <a:prstDash val="dash"/>
            <a:round/>
          </a:ln>
        </p:spPr>
      </p:cxnSp>
      <p:cxnSp>
        <p:nvCxnSpPr>
          <p:cNvPr id="115" name="Google Shape;293;p 1"/>
          <p:cNvCxnSpPr>
            <a:stCxn id="112" idx="1"/>
            <a:endCxn id="111" idx="1"/>
          </p:cNvCxnSpPr>
          <p:nvPr/>
        </p:nvCxnSpPr>
        <p:spPr>
          <a:xfrm rot="10800000">
            <a:off x="7718760" y="2479320"/>
            <a:ext cx="360" cy="708840"/>
          </a:xfrm>
          <a:prstGeom prst="bentConnector3">
            <a:avLst>
              <a:gd name="adj1" fmla="val -44100000"/>
            </a:avLst>
          </a:prstGeom>
          <a:ln w="9525">
            <a:solidFill>
              <a:srgbClr val="1a1a1a"/>
            </a:solidFill>
            <a:prstDash val="dash"/>
            <a:round/>
          </a:ln>
        </p:spPr>
      </p:cxnSp>
      <p:cxnSp>
        <p:nvCxnSpPr>
          <p:cNvPr id="116" name="Google Shape;294;p 1"/>
          <p:cNvCxnSpPr>
            <a:stCxn id="113" idx="1"/>
            <a:endCxn id="112" idx="1"/>
          </p:cNvCxnSpPr>
          <p:nvPr/>
        </p:nvCxnSpPr>
        <p:spPr>
          <a:xfrm rot="10800000">
            <a:off x="7718760" y="3187440"/>
            <a:ext cx="360" cy="709200"/>
          </a:xfrm>
          <a:prstGeom prst="bentConnector3">
            <a:avLst>
              <a:gd name="adj1" fmla="val -44100000"/>
            </a:avLst>
          </a:prstGeom>
          <a:ln w="9525">
            <a:solidFill>
              <a:srgbClr val="1a1a1a"/>
            </a:solidFill>
            <a:prstDash val="dash"/>
            <a:round/>
          </a:ln>
        </p:spPr>
      </p:cxnSp>
      <p:sp>
        <p:nvSpPr>
          <p:cNvPr id="117" name="Google Shape;295;p 1"/>
          <p:cNvSpPr/>
          <p:nvPr/>
        </p:nvSpPr>
        <p:spPr>
          <a:xfrm>
            <a:off x="1744920" y="4126680"/>
            <a:ext cx="1258200" cy="605880"/>
          </a:xfrm>
          <a:prstGeom prst="roundRect">
            <a:avLst>
              <a:gd name="adj" fmla="val 16667"/>
            </a:avLst>
          </a:prstGeom>
          <a:solidFill>
            <a:srgbClr val="cc0066"/>
          </a:solidFill>
          <a:ln w="9525">
            <a:solidFill>
              <a:srgbClr val="cc006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68400" bIns="684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pt-BR" sz="1000" spc="-1" strike="noStrike">
                <a:solidFill>
                  <a:schemeClr val="lt1"/>
                </a:solidFill>
                <a:latin typeface="Gill Sans"/>
                <a:ea typeface="Gill Sans"/>
              </a:rPr>
              <a:t>Coord. de Saúde, Qualidade de Vida, Segurança do Trabalho e SIASS</a:t>
            </a:r>
            <a:endParaRPr b="0" lang="pt-BR" sz="10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18" name="Google Shape;296;p 1"/>
          <p:cNvCxnSpPr>
            <a:stCxn id="101" idx="2"/>
            <a:endCxn id="102" idx="0"/>
          </p:cNvCxnSpPr>
          <p:nvPr/>
        </p:nvCxnSpPr>
        <p:spPr>
          <a:xfrm>
            <a:off x="2085480" y="1241640"/>
            <a:ext cx="360" cy="383040"/>
          </a:xfrm>
          <a:prstGeom prst="straightConnector1">
            <a:avLst/>
          </a:prstGeom>
          <a:ln w="9525">
            <a:solidFill>
              <a:srgbClr val="1a1a1a"/>
            </a:solidFill>
            <a:round/>
          </a:ln>
        </p:spPr>
      </p:cxnSp>
      <p:sp>
        <p:nvSpPr>
          <p:cNvPr id="119" name="Google Shape;297;p 1"/>
          <p:cNvSpPr/>
          <p:nvPr/>
        </p:nvSpPr>
        <p:spPr>
          <a:xfrm>
            <a:off x="6150240" y="4126680"/>
            <a:ext cx="1157040" cy="605880"/>
          </a:xfrm>
          <a:prstGeom prst="roundRect">
            <a:avLst>
              <a:gd name="adj" fmla="val 16667"/>
            </a:avLst>
          </a:prstGeom>
          <a:solidFill>
            <a:srgbClr val="cc0066"/>
          </a:solidFill>
          <a:ln w="9525">
            <a:solidFill>
              <a:srgbClr val="cc006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68400" bIns="684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pt-BR" sz="900" spc="-1" strike="noStrike">
                <a:solidFill>
                  <a:schemeClr val="lt1"/>
                </a:solidFill>
                <a:latin typeface="Gill Sans"/>
                <a:ea typeface="Gill Sans"/>
              </a:rPr>
              <a:t>Núcleo de Direitos Humanos, Inclusão e Diversidade</a:t>
            </a:r>
            <a:endParaRPr b="0" lang="pt-BR" sz="9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20" name="Google Shape;298;p 1"/>
          <p:cNvCxnSpPr>
            <a:stCxn id="119" idx="3"/>
            <a:endCxn id="113" idx="1"/>
          </p:cNvCxnSpPr>
          <p:nvPr/>
        </p:nvCxnSpPr>
        <p:spPr>
          <a:xfrm flipV="1">
            <a:off x="7307280" y="3896640"/>
            <a:ext cx="411840" cy="533160"/>
          </a:xfrm>
          <a:prstGeom prst="bentConnector3">
            <a:avLst>
              <a:gd name="adj1" fmla="val 61504"/>
            </a:avLst>
          </a:prstGeom>
          <a:ln w="9525">
            <a:solidFill>
              <a:srgbClr val="1a1a1a"/>
            </a:solidFill>
            <a:prstDash val="dash"/>
            <a:round/>
          </a:ln>
        </p:spPr>
      </p:cxnSp>
      <p:cxnSp>
        <p:nvCxnSpPr>
          <p:cNvPr id="121" name="Google Shape;299;p 1"/>
          <p:cNvCxnSpPr>
            <a:stCxn id="103" idx="0"/>
            <a:endCxn id="102" idx="2"/>
          </p:cNvCxnSpPr>
          <p:nvPr/>
        </p:nvCxnSpPr>
        <p:spPr>
          <a:xfrm flipH="1" flipV="1" rot="5400000">
            <a:off x="1191960" y="1965240"/>
            <a:ext cx="628560" cy="1158480"/>
          </a:xfrm>
          <a:prstGeom prst="bentConnector3">
            <a:avLst>
              <a:gd name="adj1" fmla="val 37650"/>
            </a:avLst>
          </a:prstGeom>
          <a:ln w="9525">
            <a:solidFill>
              <a:srgbClr val="1a1a1a"/>
            </a:solidFill>
            <a:round/>
          </a:ln>
        </p:spPr>
      </p:cxnSp>
      <p:cxnSp>
        <p:nvCxnSpPr>
          <p:cNvPr id="122" name="Google Shape;300;p 1"/>
          <p:cNvCxnSpPr>
            <a:stCxn id="117" idx="0"/>
            <a:endCxn id="102" idx="2"/>
          </p:cNvCxnSpPr>
          <p:nvPr/>
        </p:nvCxnSpPr>
        <p:spPr>
          <a:xfrm flipV="1" rot="16200000">
            <a:off x="1281240" y="3034080"/>
            <a:ext cx="1896840" cy="288720"/>
          </a:xfrm>
          <a:prstGeom prst="bentConnector3">
            <a:avLst>
              <a:gd name="adj1" fmla="val 79384"/>
            </a:avLst>
          </a:prstGeom>
          <a:ln w="9525">
            <a:solidFill>
              <a:srgbClr val="1a1a1a"/>
            </a:solidFill>
            <a:round/>
          </a:ln>
        </p:spPr>
      </p:cxnSp>
      <p:cxnSp>
        <p:nvCxnSpPr>
          <p:cNvPr id="123" name="Google Shape;301;p 1"/>
          <p:cNvCxnSpPr>
            <a:stCxn id="119" idx="0"/>
            <a:endCxn id="110" idx="0"/>
          </p:cNvCxnSpPr>
          <p:nvPr/>
        </p:nvCxnSpPr>
        <p:spPr>
          <a:xfrm flipV="1" rot="16200000">
            <a:off x="5387040" y="2784600"/>
            <a:ext cx="1268640" cy="1415880"/>
          </a:xfrm>
          <a:prstGeom prst="bentConnector3">
            <a:avLst>
              <a:gd name="adj1" fmla="val 118819"/>
            </a:avLst>
          </a:prstGeom>
          <a:ln w="9525">
            <a:solidFill>
              <a:srgbClr val="1a1a1a"/>
            </a:solidFill>
            <a:round/>
          </a:ln>
        </p:spPr>
      </p:cxnSp>
      <p:cxnSp>
        <p:nvCxnSpPr>
          <p:cNvPr id="124" name="Google Shape;302;p 1"/>
          <p:cNvCxnSpPr>
            <a:stCxn id="104" idx="0"/>
            <a:endCxn id="102" idx="2"/>
          </p:cNvCxnSpPr>
          <p:nvPr/>
        </p:nvCxnSpPr>
        <p:spPr>
          <a:xfrm flipV="1" rot="16200000">
            <a:off x="2640240" y="1675440"/>
            <a:ext cx="625320" cy="1734840"/>
          </a:xfrm>
          <a:prstGeom prst="bentConnector3">
            <a:avLst>
              <a:gd name="adj1" fmla="val 37960"/>
            </a:avLst>
          </a:prstGeom>
          <a:ln w="9525">
            <a:solidFill>
              <a:srgbClr val="1a1a1a"/>
            </a:solidFill>
            <a:round/>
          </a:ln>
        </p:spPr>
      </p:cxnSp>
      <p:sp>
        <p:nvSpPr>
          <p:cNvPr id="125" name="Google Shape;303;p 1"/>
          <p:cNvSpPr/>
          <p:nvPr/>
        </p:nvSpPr>
        <p:spPr>
          <a:xfrm>
            <a:off x="7718760" y="4363560"/>
            <a:ext cx="1000800" cy="6058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1a1a1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68400" bIns="684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pt-BR" sz="900" spc="-1" strike="noStrike">
                <a:solidFill>
                  <a:schemeClr val="dk2"/>
                </a:solidFill>
                <a:latin typeface="Gill Sans"/>
                <a:ea typeface="Gill Sans"/>
              </a:rPr>
              <a:t>Núcleo Combate e Prevenção de</a:t>
            </a:r>
            <a:endParaRPr b="0" lang="pt-BR" sz="9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pt-BR" sz="900" spc="-1" strike="noStrike">
                <a:solidFill>
                  <a:schemeClr val="dk2"/>
                </a:solidFill>
                <a:latin typeface="Gill Sans"/>
                <a:ea typeface="Gill Sans"/>
              </a:rPr>
              <a:t>Assédio (Sexual, Moral, Violência)</a:t>
            </a:r>
            <a:endParaRPr b="0" lang="pt-BR" sz="9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26" name="Google Shape;304;p 1"/>
          <p:cNvCxnSpPr>
            <a:stCxn id="119" idx="3"/>
            <a:endCxn id="125" idx="1"/>
          </p:cNvCxnSpPr>
          <p:nvPr/>
        </p:nvCxnSpPr>
        <p:spPr>
          <a:xfrm>
            <a:off x="7307280" y="4429440"/>
            <a:ext cx="411840" cy="237240"/>
          </a:xfrm>
          <a:prstGeom prst="bentConnector3">
            <a:avLst>
              <a:gd name="adj1" fmla="val 61504"/>
            </a:avLst>
          </a:prstGeom>
          <a:ln w="9525">
            <a:solidFill>
              <a:srgbClr val="1a1a1a"/>
            </a:solidFill>
            <a:prstDash val="dash"/>
            <a:round/>
          </a:ln>
        </p:spPr>
      </p:cxnSp>
      <p:cxnSp>
        <p:nvCxnSpPr>
          <p:cNvPr id="127" name="Google Shape;305;p 1"/>
          <p:cNvCxnSpPr>
            <a:stCxn id="110" idx="0"/>
            <a:endCxn id="101" idx="2"/>
          </p:cNvCxnSpPr>
          <p:nvPr/>
        </p:nvCxnSpPr>
        <p:spPr>
          <a:xfrm flipV="1" rot="16200000">
            <a:off x="2891160" y="435960"/>
            <a:ext cx="1617120" cy="3228120"/>
          </a:xfrm>
          <a:prstGeom prst="bentConnector3">
            <a:avLst>
              <a:gd name="adj1" fmla="val 88131"/>
            </a:avLst>
          </a:prstGeom>
          <a:ln w="9525">
            <a:solidFill>
              <a:srgbClr val="1a1a1a"/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Application>LibreOffice/7.6.5.2$Windows_X86_64 LibreOffice_project/38d5f62f85355c192ef5f1dd47c5c0c0c6d6598b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pt-BR</dc:language>
  <cp:lastModifiedBy/>
  <dcterms:modified xsi:type="dcterms:W3CDTF">2024-05-03T13:17:12Z</dcterms:modified>
  <cp:revision>3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