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28800425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831"/>
    <a:srgbClr val="E5B22C"/>
    <a:srgbClr val="98A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3"/>
    <p:restoredTop sz="94685"/>
  </p:normalViewPr>
  <p:slideViewPr>
    <p:cSldViewPr snapToGrid="0">
      <p:cViewPr>
        <p:scale>
          <a:sx n="36" d="100"/>
          <a:sy n="36" d="100"/>
        </p:scale>
        <p:origin x="90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7070108"/>
            <a:ext cx="24480361" cy="15040222"/>
          </a:xfrm>
        </p:spPr>
        <p:txBody>
          <a:bodyPr anchor="b"/>
          <a:lstStyle>
            <a:lvl1pPr algn="ctr">
              <a:defRPr sz="1889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7559"/>
            </a:lvl1pPr>
            <a:lvl2pPr marL="1440043" indent="0" algn="ctr">
              <a:buNone/>
              <a:defRPr sz="6299"/>
            </a:lvl2pPr>
            <a:lvl3pPr marL="2880086" indent="0" algn="ctr">
              <a:buNone/>
              <a:defRPr sz="5669"/>
            </a:lvl3pPr>
            <a:lvl4pPr marL="4320129" indent="0" algn="ctr">
              <a:buNone/>
              <a:defRPr sz="5040"/>
            </a:lvl4pPr>
            <a:lvl5pPr marL="5760171" indent="0" algn="ctr">
              <a:buNone/>
              <a:defRPr sz="5040"/>
            </a:lvl5pPr>
            <a:lvl6pPr marL="7200214" indent="0" algn="ctr">
              <a:buNone/>
              <a:defRPr sz="5040"/>
            </a:lvl6pPr>
            <a:lvl7pPr marL="8640257" indent="0" algn="ctr">
              <a:buNone/>
              <a:defRPr sz="5040"/>
            </a:lvl7pPr>
            <a:lvl8pPr marL="10080300" indent="0" algn="ctr">
              <a:buNone/>
              <a:defRPr sz="5040"/>
            </a:lvl8pPr>
            <a:lvl9pPr marL="11520343" indent="0" algn="ctr">
              <a:buNone/>
              <a:defRPr sz="504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1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17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2300034"/>
            <a:ext cx="6210092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2300034"/>
            <a:ext cx="18270270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4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89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10770172"/>
            <a:ext cx="24840367" cy="17970262"/>
          </a:xfrm>
        </p:spPr>
        <p:txBody>
          <a:bodyPr anchor="b"/>
          <a:lstStyle>
            <a:lvl1pPr>
              <a:defRPr sz="1889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28910440"/>
            <a:ext cx="24840367" cy="9450136"/>
          </a:xfrm>
        </p:spPr>
        <p:txBody>
          <a:bodyPr/>
          <a:lstStyle>
            <a:lvl1pPr marL="0" indent="0">
              <a:buNone/>
              <a:defRPr sz="7559">
                <a:solidFill>
                  <a:schemeClr val="tx1">
                    <a:tint val="82000"/>
                  </a:schemeClr>
                </a:solidFill>
              </a:defRPr>
            </a:lvl1pPr>
            <a:lvl2pPr marL="1440043" indent="0">
              <a:buNone/>
              <a:defRPr sz="6299">
                <a:solidFill>
                  <a:schemeClr val="tx1">
                    <a:tint val="82000"/>
                  </a:schemeClr>
                </a:solidFill>
              </a:defRPr>
            </a:lvl2pPr>
            <a:lvl3pPr marL="2880086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3pPr>
            <a:lvl4pPr marL="4320129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4pPr>
            <a:lvl5pPr marL="5760171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5pPr>
            <a:lvl6pPr marL="7200214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6pPr>
            <a:lvl7pPr marL="8640257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7pPr>
            <a:lvl8pPr marL="10080300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8pPr>
            <a:lvl9pPr marL="11520343" indent="0">
              <a:buNone/>
              <a:defRPr sz="50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9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64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300044"/>
            <a:ext cx="24840367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10590160"/>
            <a:ext cx="12183928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5780233"/>
            <a:ext cx="12183928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7" y="10590160"/>
            <a:ext cx="12243932" cy="5190073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7" y="15780233"/>
            <a:ext cx="12243932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36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27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7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2" y="6220102"/>
            <a:ext cx="14580215" cy="30700453"/>
          </a:xfrm>
        </p:spPr>
        <p:txBody>
          <a:bodyPr/>
          <a:lstStyle>
            <a:lvl1pPr>
              <a:defRPr sz="10079"/>
            </a:lvl1pPr>
            <a:lvl2pPr>
              <a:defRPr sz="8819"/>
            </a:lvl2pPr>
            <a:lvl3pPr>
              <a:defRPr sz="7559"/>
            </a:lvl3pPr>
            <a:lvl4pPr>
              <a:defRPr sz="6299"/>
            </a:lvl4pPr>
            <a:lvl5pPr>
              <a:defRPr sz="6299"/>
            </a:lvl5pPr>
            <a:lvl6pPr>
              <a:defRPr sz="6299"/>
            </a:lvl6pPr>
            <a:lvl7pPr>
              <a:defRPr sz="6299"/>
            </a:lvl7pPr>
            <a:lvl8pPr>
              <a:defRPr sz="6299"/>
            </a:lvl8pPr>
            <a:lvl9pPr>
              <a:defRPr sz="6299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36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2880042"/>
            <a:ext cx="9288887" cy="1008014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2" y="6220102"/>
            <a:ext cx="14580215" cy="30700453"/>
          </a:xfrm>
        </p:spPr>
        <p:txBody>
          <a:bodyPr anchor="t"/>
          <a:lstStyle>
            <a:lvl1pPr marL="0" indent="0">
              <a:buNone/>
              <a:defRPr sz="10079"/>
            </a:lvl1pPr>
            <a:lvl2pPr marL="1440043" indent="0">
              <a:buNone/>
              <a:defRPr sz="8819"/>
            </a:lvl2pPr>
            <a:lvl3pPr marL="2880086" indent="0">
              <a:buNone/>
              <a:defRPr sz="7559"/>
            </a:lvl3pPr>
            <a:lvl4pPr marL="4320129" indent="0">
              <a:buNone/>
              <a:defRPr sz="6299"/>
            </a:lvl4pPr>
            <a:lvl5pPr marL="5760171" indent="0">
              <a:buNone/>
              <a:defRPr sz="6299"/>
            </a:lvl5pPr>
            <a:lvl6pPr marL="7200214" indent="0">
              <a:buNone/>
              <a:defRPr sz="6299"/>
            </a:lvl6pPr>
            <a:lvl7pPr marL="8640257" indent="0">
              <a:buNone/>
              <a:defRPr sz="6299"/>
            </a:lvl7pPr>
            <a:lvl8pPr marL="10080300" indent="0">
              <a:buNone/>
              <a:defRPr sz="6299"/>
            </a:lvl8pPr>
            <a:lvl9pPr marL="11520343" indent="0">
              <a:buNone/>
              <a:defRPr sz="629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12960191"/>
            <a:ext cx="9288887" cy="24010358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9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29" y="2300044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29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908961-1028-9C47-9523-58B4946588EF}" type="datetimeFigureOut">
              <a:rPr lang="pt-BR" smtClean="0"/>
              <a:t>28/07/2025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1" y="40040601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0" y="40040601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D739EC-B755-B44F-84FC-DF4A2907CA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29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880086" rtl="0" eaLnBrk="1" latinLnBrk="0" hangingPunct="1">
        <a:lnSpc>
          <a:spcPct val="90000"/>
        </a:lnSpc>
        <a:spcBef>
          <a:spcPct val="0"/>
        </a:spcBef>
        <a:buNone/>
        <a:defRPr sz="1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21" indent="-720021" algn="l" defTabSz="2880086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8819" kern="1200">
          <a:solidFill>
            <a:schemeClr val="tx1"/>
          </a:solidFill>
          <a:latin typeface="+mn-lt"/>
          <a:ea typeface="+mn-ea"/>
          <a:cs typeface="+mn-cs"/>
        </a:defRPr>
      </a:lvl1pPr>
      <a:lvl2pPr marL="21600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2pPr>
      <a:lvl3pPr marL="3600107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3pPr>
      <a:lvl4pPr marL="5040150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6480193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920236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9360278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800321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22403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1pPr>
      <a:lvl2pPr marL="14400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880086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3pPr>
      <a:lvl4pPr marL="4320129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5760171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200214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8640257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08030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15203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F3A8D49-BAC6-07DA-EA39-7BB21F151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07" t="13719" r="12724" b="18180"/>
          <a:stretch>
            <a:fillRect/>
          </a:stretch>
        </p:blipFill>
        <p:spPr>
          <a:xfrm>
            <a:off x="22450346" y="896442"/>
            <a:ext cx="3046957" cy="2880000"/>
          </a:xfrm>
          <a:prstGeom prst="rect">
            <a:avLst/>
          </a:prstGeom>
        </p:spPr>
      </p:pic>
      <p:pic>
        <p:nvPicPr>
          <p:cNvPr id="7" name="Imagem 6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EA9CF0B-E25E-78E4-5233-443C796F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42" t="13648" r="13025" b="15456"/>
          <a:stretch>
            <a:fillRect/>
          </a:stretch>
        </p:blipFill>
        <p:spPr>
          <a:xfrm>
            <a:off x="26064636" y="1006200"/>
            <a:ext cx="2735789" cy="2880000"/>
          </a:xfrm>
          <a:prstGeom prst="rect">
            <a:avLst/>
          </a:prstGeom>
        </p:spPr>
      </p:pic>
      <p:pic>
        <p:nvPicPr>
          <p:cNvPr id="9" name="Imagem 8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77E546F3-060C-26BF-5E14-9287C594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7772400"/>
          </a:xfrm>
          <a:prstGeom prst="rect">
            <a:avLst/>
          </a:prstGeom>
        </p:spPr>
      </p:pic>
      <p:pic>
        <p:nvPicPr>
          <p:cNvPr id="11" name="Imagem 10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B6A516D7-BFCA-7E0F-1DD1-EB4FF6FBC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4025" y="896442"/>
            <a:ext cx="2508988" cy="3099515"/>
          </a:xfrm>
          <a:prstGeom prst="rect">
            <a:avLst/>
          </a:prstGeom>
        </p:spPr>
      </p:pic>
      <p:pic>
        <p:nvPicPr>
          <p:cNvPr id="13" name="Imagem 1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509E71F-A3F4-845A-C0BD-E988FCF6F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170" y="1006200"/>
            <a:ext cx="4632263" cy="2880000"/>
          </a:xfrm>
          <a:prstGeom prst="rect">
            <a:avLst/>
          </a:prstGeom>
        </p:spPr>
      </p:pic>
      <p:pic>
        <p:nvPicPr>
          <p:cNvPr id="15" name="Imagem 14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12C428F2-0D51-8B6C-9440-4FE2E69C0A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950"/>
          <a:stretch>
            <a:fillRect/>
          </a:stretch>
        </p:blipFill>
        <p:spPr>
          <a:xfrm>
            <a:off x="12009878" y="1042200"/>
            <a:ext cx="2679580" cy="2916000"/>
          </a:xfrm>
          <a:prstGeom prst="rect">
            <a:avLst/>
          </a:prstGeom>
        </p:spPr>
      </p:pic>
      <p:pic>
        <p:nvPicPr>
          <p:cNvPr id="18" name="Imagem 17" descr="Texto&#10;&#10;O conteúdo gerado por IA pode estar incorreto.">
            <a:extLst>
              <a:ext uri="{FF2B5EF4-FFF2-40B4-BE49-F238E27FC236}">
                <a16:creationId xmlns:a16="http://schemas.microsoft.com/office/drawing/2014/main" id="{33DAB12B-C250-6BFA-5B3A-BA2255DF14B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5006" t="11424"/>
          <a:stretch>
            <a:fillRect/>
          </a:stretch>
        </p:blipFill>
        <p:spPr>
          <a:xfrm>
            <a:off x="15151521" y="1006200"/>
            <a:ext cx="3370404" cy="2880000"/>
          </a:xfrm>
          <a:prstGeom prst="rect">
            <a:avLst/>
          </a:prstGeom>
        </p:spPr>
      </p:pic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296DD05E-91EB-761A-2B8D-F306A68A630D}"/>
              </a:ext>
            </a:extLst>
          </p:cNvPr>
          <p:cNvSpPr/>
          <p:nvPr/>
        </p:nvSpPr>
        <p:spPr>
          <a:xfrm>
            <a:off x="7772399" y="5002157"/>
            <a:ext cx="21028025" cy="1163782"/>
          </a:xfrm>
          <a:prstGeom prst="roundRect">
            <a:avLst/>
          </a:prstGeom>
          <a:solidFill>
            <a:srgbClr val="98AC2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27B6623C-0703-0B75-5D25-338FEE9DA361}"/>
              </a:ext>
            </a:extLst>
          </p:cNvPr>
          <p:cNvSpPr/>
          <p:nvPr/>
        </p:nvSpPr>
        <p:spPr>
          <a:xfrm>
            <a:off x="1" y="-10082"/>
            <a:ext cx="28800424" cy="540000"/>
          </a:xfrm>
          <a:prstGeom prst="roundRect">
            <a:avLst/>
          </a:prstGeom>
          <a:solidFill>
            <a:srgbClr val="1E68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499DAB6C-46F4-1200-F2F5-90509165C659}"/>
              </a:ext>
            </a:extLst>
          </p:cNvPr>
          <p:cNvSpPr/>
          <p:nvPr/>
        </p:nvSpPr>
        <p:spPr>
          <a:xfrm>
            <a:off x="1" y="42897948"/>
            <a:ext cx="28800424" cy="540000"/>
          </a:xfrm>
          <a:prstGeom prst="roundRect">
            <a:avLst/>
          </a:prstGeom>
          <a:solidFill>
            <a:srgbClr val="E5B22C"/>
          </a:solidFill>
          <a:ln>
            <a:solidFill>
              <a:srgbClr val="E5B2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24206A-3840-F750-6301-6EF2F0525161}"/>
              </a:ext>
            </a:extLst>
          </p:cNvPr>
          <p:cNvSpPr txBox="1"/>
          <p:nvPr/>
        </p:nvSpPr>
        <p:spPr>
          <a:xfrm>
            <a:off x="7712206" y="5083801"/>
            <a:ext cx="6505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cs typeface="Segoe UI" panose="020B0502040204020203" pitchFamily="34" charset="0"/>
              </a:rPr>
              <a:t>21 – 22 AGO 2025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CE3F5FB2-B09F-D9E4-E767-4EEFA3428B35}"/>
              </a:ext>
            </a:extLst>
          </p:cNvPr>
          <p:cNvSpPr/>
          <p:nvPr/>
        </p:nvSpPr>
        <p:spPr>
          <a:xfrm>
            <a:off x="14506578" y="5010908"/>
            <a:ext cx="14346479" cy="1163782"/>
          </a:xfrm>
          <a:prstGeom prst="roundRect">
            <a:avLst/>
          </a:prstGeom>
          <a:solidFill>
            <a:srgbClr val="1E68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45BB32E-D9FA-A8EE-075E-0A26BB43316B}"/>
              </a:ext>
            </a:extLst>
          </p:cNvPr>
          <p:cNvSpPr txBox="1"/>
          <p:nvPr/>
        </p:nvSpPr>
        <p:spPr>
          <a:xfrm>
            <a:off x="13476454" y="5057791"/>
            <a:ext cx="12353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cs typeface="Segoe UI" panose="020B0502040204020203" pitchFamily="34" charset="0"/>
              </a:rPr>
              <a:t>Concórdia – Santa Catarina </a:t>
            </a:r>
          </a:p>
        </p:txBody>
      </p:sp>
      <p:sp>
        <p:nvSpPr>
          <p:cNvPr id="26" name="Título 5">
            <a:extLst>
              <a:ext uri="{FF2B5EF4-FFF2-40B4-BE49-F238E27FC236}">
                <a16:creationId xmlns:a16="http://schemas.microsoft.com/office/drawing/2014/main" id="{AC102208-C96A-D01D-1DCD-09B40540D1BC}"/>
              </a:ext>
            </a:extLst>
          </p:cNvPr>
          <p:cNvSpPr txBox="1">
            <a:spLocks/>
          </p:cNvSpPr>
          <p:nvPr/>
        </p:nvSpPr>
        <p:spPr>
          <a:xfrm>
            <a:off x="2044571" y="7391654"/>
            <a:ext cx="27944386" cy="2743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28800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8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7200" b="1">
                <a:latin typeface="Arial" panose="020B0604020202020204" pitchFamily="34" charset="0"/>
                <a:cs typeface="Arial" panose="020B0604020202020204" pitchFamily="34" charset="0"/>
              </a:rPr>
              <a:t>TÍTULO EM CAIXA ALTA</a:t>
            </a:r>
            <a:br>
              <a:rPr lang="pt-BR" sz="7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7200" b="1">
                <a:latin typeface="Arial" panose="020B0604020202020204" pitchFamily="34" charset="0"/>
                <a:cs typeface="Arial" panose="020B0604020202020204" pitchFamily="34" charset="0"/>
              </a:rPr>
              <a:t>TÍTULO EM CAIXA ALTA </a:t>
            </a:r>
            <a:endParaRPr lang="pt-BR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ítulo 5">
            <a:extLst>
              <a:ext uri="{FF2B5EF4-FFF2-40B4-BE49-F238E27FC236}">
                <a16:creationId xmlns:a16="http://schemas.microsoft.com/office/drawing/2014/main" id="{6AF9DD01-AEC8-661D-2118-AE29635F9759}"/>
              </a:ext>
            </a:extLst>
          </p:cNvPr>
          <p:cNvSpPr txBox="1">
            <a:spLocks/>
          </p:cNvSpPr>
          <p:nvPr/>
        </p:nvSpPr>
        <p:spPr>
          <a:xfrm>
            <a:off x="2247067" y="10512839"/>
            <a:ext cx="27944386" cy="1622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59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Autor¹; Autor²; Autor³...</a:t>
            </a:r>
          </a:p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¹Filiações</a:t>
            </a:r>
          </a:p>
        </p:txBody>
      </p:sp>
      <p:sp>
        <p:nvSpPr>
          <p:cNvPr id="30" name="Espaço Reservado para Conteúdo 6">
            <a:extLst>
              <a:ext uri="{FF2B5EF4-FFF2-40B4-BE49-F238E27FC236}">
                <a16:creationId xmlns:a16="http://schemas.microsoft.com/office/drawing/2014/main" id="{593B1407-10E1-A4D7-ED16-4FFBE126B879}"/>
              </a:ext>
            </a:extLst>
          </p:cNvPr>
          <p:cNvSpPr txBox="1">
            <a:spLocks/>
          </p:cNvSpPr>
          <p:nvPr/>
        </p:nvSpPr>
        <p:spPr>
          <a:xfrm>
            <a:off x="1203323" y="12709340"/>
            <a:ext cx="12600000" cy="2958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None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43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86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129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171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00214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257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080300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20343" indent="0" algn="ctr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None/>
              <a:defRPr sz="5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dirty="0"/>
              <a:t>Digitar texto</a:t>
            </a:r>
          </a:p>
        </p:txBody>
      </p:sp>
      <p:sp>
        <p:nvSpPr>
          <p:cNvPr id="31" name="Espaço Reservado para Conteúdo 7">
            <a:extLst>
              <a:ext uri="{FF2B5EF4-FFF2-40B4-BE49-F238E27FC236}">
                <a16:creationId xmlns:a16="http://schemas.microsoft.com/office/drawing/2014/main" id="{54B35039-340E-4E36-3B3E-6B5C7B939AEC}"/>
              </a:ext>
            </a:extLst>
          </p:cNvPr>
          <p:cNvSpPr txBox="1">
            <a:spLocks/>
          </p:cNvSpPr>
          <p:nvPr/>
        </p:nvSpPr>
        <p:spPr>
          <a:xfrm>
            <a:off x="14825596" y="12709340"/>
            <a:ext cx="12600000" cy="29585425"/>
          </a:xfrm>
          <a:prstGeom prst="rect">
            <a:avLst/>
          </a:prstGeom>
        </p:spPr>
        <p:txBody>
          <a:bodyPr>
            <a:normAutofit/>
          </a:bodyPr>
          <a:lstStyle>
            <a:lvl1pPr marL="720021" indent="-720021" algn="l" defTabSz="2880086" rtl="0" eaLnBrk="1" latinLnBrk="0" hangingPunct="1">
              <a:lnSpc>
                <a:spcPct val="90000"/>
              </a:lnSpc>
              <a:spcBef>
                <a:spcPts val="3150"/>
              </a:spcBef>
              <a:buFont typeface="Arial" panose="020B0604020202020204" pitchFamily="34" charset="0"/>
              <a:buChar char="•"/>
              <a:defRPr sz="8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7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107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6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150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193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920236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60278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321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40364" indent="-720021" algn="l" defTabSz="2880086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dirty="0"/>
              <a:t>Digitar texto</a:t>
            </a:r>
          </a:p>
        </p:txBody>
      </p:sp>
    </p:spTree>
    <p:extLst>
      <p:ext uri="{BB962C8B-B14F-4D97-AF65-F5344CB8AC3E}">
        <p14:creationId xmlns:p14="http://schemas.microsoft.com/office/powerpoint/2010/main" val="1225791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29</Words>
  <Application>Microsoft Macintosh PowerPoint</Application>
  <PresentationFormat>Personalizar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Segoe UI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 Lettieri Teixeira</dc:creator>
  <cp:lastModifiedBy>Mario Lettieri Teixeira</cp:lastModifiedBy>
  <cp:revision>1</cp:revision>
  <dcterms:created xsi:type="dcterms:W3CDTF">2025-07-28T21:22:47Z</dcterms:created>
  <dcterms:modified xsi:type="dcterms:W3CDTF">2025-07-28T21:44:43Z</dcterms:modified>
</cp:coreProperties>
</file>